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doni FLF" charset="1" panose="02000606090000020003"/>
      <p:regular r:id="rId10"/>
    </p:embeddedFont>
    <p:embeddedFont>
      <p:font typeface="Bodoni FLF Bold" charset="1" panose="02000803080000020003"/>
      <p:regular r:id="rId11"/>
    </p:embeddedFont>
    <p:embeddedFont>
      <p:font typeface="Bodoni FLF Italics" charset="1" panose="02000603090000090003"/>
      <p:regular r:id="rId12"/>
    </p:embeddedFont>
    <p:embeddedFont>
      <p:font typeface="Bodoni FLF Bold Italics" charset="1" panose="02000803090000090003"/>
      <p:regular r:id="rId13"/>
    </p:embeddedFont>
    <p:embeddedFont>
      <p:font typeface="Alice" charset="1" panose="00000500000000000000"/>
      <p:regular r:id="rId14"/>
    </p:embeddedFont>
    <p:embeddedFont>
      <p:font typeface="Alice Bold" charset="1" panose="00000500000000000000"/>
      <p:regular r:id="rId15"/>
    </p:embeddedFont>
    <p:embeddedFont>
      <p:font typeface="Alice Italics" charset="1" panose="00000500000000000000"/>
      <p:regular r:id="rId16"/>
    </p:embeddedFont>
    <p:embeddedFont>
      <p:font typeface="Alice Bold Italic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jpeg" Type="http://schemas.openxmlformats.org/officeDocument/2006/relationships/image"/><Relationship Id="rId11" Target="../media/image89.jpeg" Type="http://schemas.openxmlformats.org/officeDocument/2006/relationships/image"/><Relationship Id="rId12" Target="../media/image90.jpeg" Type="http://schemas.openxmlformats.org/officeDocument/2006/relationships/image"/><Relationship Id="rId13" Target="../media/image91.jpeg" Type="http://schemas.openxmlformats.org/officeDocument/2006/relationships/image"/><Relationship Id="rId14" Target="../media/image92.jpeg" Type="http://schemas.openxmlformats.org/officeDocument/2006/relationships/image"/><Relationship Id="rId15" Target="../media/image9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4.jpeg" Type="http://schemas.openxmlformats.org/officeDocument/2006/relationships/image"/><Relationship Id="rId7" Target="../media/image85.jpeg" Type="http://schemas.openxmlformats.org/officeDocument/2006/relationships/image"/><Relationship Id="rId8" Target="../media/image86.jpeg" Type="http://schemas.openxmlformats.org/officeDocument/2006/relationships/image"/><Relationship Id="rId9" Target="../media/image87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jpeg" Type="http://schemas.openxmlformats.org/officeDocument/2006/relationships/image"/><Relationship Id="rId11" Target="../media/image99.jpeg" Type="http://schemas.openxmlformats.org/officeDocument/2006/relationships/image"/><Relationship Id="rId12" Target="../media/image100.jpeg" Type="http://schemas.openxmlformats.org/officeDocument/2006/relationships/image"/><Relationship Id="rId13" Target="../media/image101.jpeg" Type="http://schemas.openxmlformats.org/officeDocument/2006/relationships/image"/><Relationship Id="rId14" Target="../media/image102.jpeg" Type="http://schemas.openxmlformats.org/officeDocument/2006/relationships/image"/><Relationship Id="rId15" Target="../media/image10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4.jpeg" Type="http://schemas.openxmlformats.org/officeDocument/2006/relationships/image"/><Relationship Id="rId7" Target="../media/image95.jpeg" Type="http://schemas.openxmlformats.org/officeDocument/2006/relationships/image"/><Relationship Id="rId8" Target="../media/image96.jpeg" Type="http://schemas.openxmlformats.org/officeDocument/2006/relationships/image"/><Relationship Id="rId9" Target="../media/image97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png" Type="http://schemas.openxmlformats.org/officeDocument/2006/relationships/image"/><Relationship Id="rId12" Target="../media/image110.png" Type="http://schemas.openxmlformats.org/officeDocument/2006/relationships/image"/><Relationship Id="rId13" Target="../media/image111.png" Type="http://schemas.openxmlformats.org/officeDocument/2006/relationships/image"/><Relationship Id="rId14" Target="../media/image112.png" Type="http://schemas.openxmlformats.org/officeDocument/2006/relationships/image"/><Relationship Id="rId15" Target="../media/image1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Relationship Id="rId8" Target="../media/image106.png" Type="http://schemas.openxmlformats.org/officeDocument/2006/relationships/image"/><Relationship Id="rId9" Target="../media/image10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png" Type="http://schemas.openxmlformats.org/officeDocument/2006/relationships/image"/><Relationship Id="rId11" Target="../media/image119.png" Type="http://schemas.openxmlformats.org/officeDocument/2006/relationships/image"/><Relationship Id="rId12" Target="../media/image120.png" Type="http://schemas.openxmlformats.org/officeDocument/2006/relationships/image"/><Relationship Id="rId13" Target="../media/image121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Relationship Id="rId8" Target="../media/image116.png" Type="http://schemas.openxmlformats.org/officeDocument/2006/relationships/image"/><Relationship Id="rId9" Target="../media/image11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8.png" Type="http://schemas.openxmlformats.org/officeDocument/2006/relationships/image"/><Relationship Id="rId11" Target="../media/image129.png" Type="http://schemas.openxmlformats.org/officeDocument/2006/relationships/image"/><Relationship Id="rId12" Target="../media/image130.png" Type="http://schemas.openxmlformats.org/officeDocument/2006/relationships/image"/><Relationship Id="rId13" Target="../media/image131.png" Type="http://schemas.openxmlformats.org/officeDocument/2006/relationships/image"/><Relationship Id="rId14" Target="../media/image132.png" Type="http://schemas.openxmlformats.org/officeDocument/2006/relationships/image"/><Relationship Id="rId15" Target="../media/image13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6.png" Type="http://schemas.openxmlformats.org/officeDocument/2006/relationships/image"/><Relationship Id="rId9" Target="../media/image12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13" Target="../media/image59.png" Type="http://schemas.openxmlformats.org/officeDocument/2006/relationships/image"/><Relationship Id="rId14" Target="../media/image60.png" Type="http://schemas.openxmlformats.org/officeDocument/2006/relationships/image"/><Relationship Id="rId15" Target="../media/image6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13" Target="../media/image71.png" Type="http://schemas.openxmlformats.org/officeDocument/2006/relationships/image"/><Relationship Id="rId14" Target="../media/image72.png" Type="http://schemas.openxmlformats.org/officeDocument/2006/relationships/image"/><Relationship Id="rId15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14" Target="../media/image82.png" Type="http://schemas.openxmlformats.org/officeDocument/2006/relationships/image"/><Relationship Id="rId15" Target="../media/image8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5819" y="509645"/>
            <a:ext cx="12527961" cy="439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8"/>
              </a:lnSpc>
            </a:pPr>
            <a:r>
              <a:rPr lang="en-US" sz="9600">
                <a:solidFill>
                  <a:srgbClr val="271905"/>
                </a:solidFill>
                <a:latin typeface="Alice"/>
              </a:rPr>
              <a:t>DS1001 / JAN-MAY 2024</a:t>
            </a:r>
          </a:p>
          <a:p>
            <a:pPr algn="ctr">
              <a:lnSpc>
                <a:spcPts val="11518"/>
              </a:lnSpc>
            </a:pPr>
            <a:r>
              <a:rPr lang="en-US" sz="9600">
                <a:solidFill>
                  <a:srgbClr val="271905"/>
                </a:solidFill>
                <a:latin typeface="Alice"/>
              </a:rPr>
              <a:t>Session 1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875708" y="-2383592"/>
            <a:ext cx="4767184" cy="4767184"/>
          </a:xfrm>
          <a:custGeom>
            <a:avLst/>
            <a:gdLst/>
            <a:ahLst/>
            <a:cxnLst/>
            <a:rect r="r" b="b" t="t" l="l"/>
            <a:pathLst>
              <a:path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22883" y="5257800"/>
            <a:ext cx="10793833" cy="8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271905"/>
                </a:solidFill>
                <a:latin typeface="Alice Bold"/>
              </a:rPr>
              <a:t>Team #32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63492" y="8746101"/>
            <a:ext cx="3521040" cy="3521040"/>
          </a:xfrm>
          <a:custGeom>
            <a:avLst/>
            <a:gdLst/>
            <a:ahLst/>
            <a:cxnLst/>
            <a:rect r="r" b="b" t="t" l="l"/>
            <a:pathLst>
              <a:path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967565" y="9239250"/>
            <a:ext cx="7339485" cy="38100"/>
            <a:chOff x="0" y="0"/>
            <a:chExt cx="9785980" cy="50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00" y="0"/>
              <a:ext cx="9735185" cy="50800"/>
            </a:xfrm>
            <a:custGeom>
              <a:avLst/>
              <a:gdLst/>
              <a:ahLst/>
              <a:cxnLst/>
              <a:rect r="r" b="b" t="t" l="l"/>
              <a:pathLst>
                <a:path h="50800" w="9735185">
                  <a:moveTo>
                    <a:pt x="0" y="0"/>
                  </a:moveTo>
                  <a:lnTo>
                    <a:pt x="9735185" y="0"/>
                  </a:lnTo>
                  <a:lnTo>
                    <a:pt x="973518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967D55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106000" y="5774922"/>
            <a:ext cx="9227599" cy="1973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0"/>
              </a:lnSpc>
            </a:pPr>
            <a:r>
              <a:rPr lang="en-US" sz="2193">
                <a:solidFill>
                  <a:srgbClr val="271905"/>
                </a:solidFill>
                <a:latin typeface="Bodoni FLF Bold"/>
              </a:rPr>
              <a:t>-CS23B1092 , CS23B1059 , CS23B1090</a:t>
            </a:r>
          </a:p>
          <a:p>
            <a:pPr algn="ctr">
              <a:lnSpc>
                <a:spcPts val="3070"/>
              </a:lnSpc>
            </a:pPr>
            <a:r>
              <a:rPr lang="en-US" sz="2193">
                <a:solidFill>
                  <a:srgbClr val="271905"/>
                </a:solidFill>
                <a:latin typeface="Bodoni FLF Bold"/>
              </a:rPr>
              <a:t>CS231005 , CS23I1014 , CS23I1017</a:t>
            </a:r>
          </a:p>
          <a:p>
            <a:pPr algn="ctr">
              <a:lnSpc>
                <a:spcPts val="3070"/>
              </a:lnSpc>
            </a:pPr>
            <a:r>
              <a:rPr lang="en-US" sz="2193">
                <a:solidFill>
                  <a:srgbClr val="271905"/>
                </a:solidFill>
                <a:latin typeface="Bodoni FLF Bold"/>
              </a:rPr>
              <a:t>CS23I1026 , C23I1027 , CS231029</a:t>
            </a:r>
          </a:p>
          <a:p>
            <a:pPr algn="ctr">
              <a:lnSpc>
                <a:spcPts val="3070"/>
              </a:lnSpc>
            </a:pPr>
            <a:r>
              <a:rPr lang="en-US" sz="2193">
                <a:solidFill>
                  <a:srgbClr val="271905"/>
                </a:solidFill>
                <a:latin typeface="Bodoni FLF Bold"/>
              </a:rPr>
              <a:t>CS23I1037 , CS23I1065</a:t>
            </a:r>
          </a:p>
          <a:p>
            <a:pPr algn="ctr">
              <a:lnSpc>
                <a:spcPts val="307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56746" y="-2383592"/>
            <a:ext cx="4767184" cy="4767184"/>
          </a:xfrm>
          <a:custGeom>
            <a:avLst/>
            <a:gdLst/>
            <a:ahLst/>
            <a:cxnLst/>
            <a:rect r="r" b="b" t="t" l="l"/>
            <a:pathLst>
              <a:path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0387" y="8770711"/>
            <a:ext cx="3521040" cy="3521040"/>
          </a:xfrm>
          <a:custGeom>
            <a:avLst/>
            <a:gdLst/>
            <a:ahLst/>
            <a:cxnLst/>
            <a:rect r="r" b="b" t="t" l="l"/>
            <a:pathLst>
              <a:path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7595" y="1499319"/>
            <a:ext cx="3083003" cy="3925120"/>
          </a:xfrm>
          <a:custGeom>
            <a:avLst/>
            <a:gdLst/>
            <a:ahLst/>
            <a:cxnLst/>
            <a:rect r="r" b="b" t="t" l="l"/>
            <a:pathLst>
              <a:path h="3925120" w="3083003">
                <a:moveTo>
                  <a:pt x="0" y="0"/>
                </a:moveTo>
                <a:lnTo>
                  <a:pt x="3083003" y="0"/>
                </a:lnTo>
                <a:lnTo>
                  <a:pt x="3083003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418" t="0" r="-3441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88223" y="1499319"/>
            <a:ext cx="2906481" cy="3925120"/>
          </a:xfrm>
          <a:custGeom>
            <a:avLst/>
            <a:gdLst/>
            <a:ahLst/>
            <a:cxnLst/>
            <a:rect r="r" b="b" t="t" l="l"/>
            <a:pathLst>
              <a:path h="3925120" w="2906481">
                <a:moveTo>
                  <a:pt x="0" y="0"/>
                </a:moveTo>
                <a:lnTo>
                  <a:pt x="2906481" y="0"/>
                </a:lnTo>
                <a:lnTo>
                  <a:pt x="2906481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032" t="0" r="-2604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6640388" y="2030193"/>
            <a:ext cx="3925120" cy="2863373"/>
          </a:xfrm>
          <a:custGeom>
            <a:avLst/>
            <a:gdLst/>
            <a:ahLst/>
            <a:cxnLst/>
            <a:rect r="r" b="b" t="t" l="l"/>
            <a:pathLst>
              <a:path h="2863373" w="3925120">
                <a:moveTo>
                  <a:pt x="0" y="0"/>
                </a:moveTo>
                <a:lnTo>
                  <a:pt x="3925120" y="0"/>
                </a:lnTo>
                <a:lnTo>
                  <a:pt x="3925120" y="2863372"/>
                </a:lnTo>
                <a:lnTo>
                  <a:pt x="0" y="28633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77" t="-6765" r="-197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5024" y="1499319"/>
            <a:ext cx="3157595" cy="3925120"/>
          </a:xfrm>
          <a:custGeom>
            <a:avLst/>
            <a:gdLst/>
            <a:ahLst/>
            <a:cxnLst/>
            <a:rect r="r" b="b" t="t" l="l"/>
            <a:pathLst>
              <a:path h="3925120" w="3157595">
                <a:moveTo>
                  <a:pt x="0" y="0"/>
                </a:moveTo>
                <a:lnTo>
                  <a:pt x="3157595" y="0"/>
                </a:lnTo>
                <a:lnTo>
                  <a:pt x="3157595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977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90294" y="1499319"/>
            <a:ext cx="2143709" cy="3925120"/>
          </a:xfrm>
          <a:custGeom>
            <a:avLst/>
            <a:gdLst/>
            <a:ahLst/>
            <a:cxnLst/>
            <a:rect r="r" b="b" t="t" l="l"/>
            <a:pathLst>
              <a:path h="3925120" w="2143709">
                <a:moveTo>
                  <a:pt x="0" y="0"/>
                </a:moveTo>
                <a:lnTo>
                  <a:pt x="2143710" y="0"/>
                </a:lnTo>
                <a:lnTo>
                  <a:pt x="2143710" y="3925120"/>
                </a:lnTo>
                <a:lnTo>
                  <a:pt x="0" y="39251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872" t="0" r="-687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35661" y="5848981"/>
            <a:ext cx="3206682" cy="3532221"/>
          </a:xfrm>
          <a:custGeom>
            <a:avLst/>
            <a:gdLst/>
            <a:ahLst/>
            <a:cxnLst/>
            <a:rect r="r" b="b" t="t" l="l"/>
            <a:pathLst>
              <a:path h="3532221" w="3206682">
                <a:moveTo>
                  <a:pt x="0" y="0"/>
                </a:moveTo>
                <a:lnTo>
                  <a:pt x="3206682" y="0"/>
                </a:lnTo>
                <a:lnTo>
                  <a:pt x="3206682" y="3532221"/>
                </a:lnTo>
                <a:lnTo>
                  <a:pt x="0" y="35322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541" t="0" r="-954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14514" y="5848981"/>
            <a:ext cx="3862628" cy="3607302"/>
          </a:xfrm>
          <a:custGeom>
            <a:avLst/>
            <a:gdLst/>
            <a:ahLst/>
            <a:cxnLst/>
            <a:rect r="r" b="b" t="t" l="l"/>
            <a:pathLst>
              <a:path h="3607302" w="3862628">
                <a:moveTo>
                  <a:pt x="0" y="0"/>
                </a:moveTo>
                <a:lnTo>
                  <a:pt x="3862629" y="0"/>
                </a:lnTo>
                <a:lnTo>
                  <a:pt x="3862629" y="3607302"/>
                </a:lnTo>
                <a:lnTo>
                  <a:pt x="0" y="3607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35060" y="5848981"/>
            <a:ext cx="2336202" cy="3811296"/>
          </a:xfrm>
          <a:custGeom>
            <a:avLst/>
            <a:gdLst/>
            <a:ahLst/>
            <a:cxnLst/>
            <a:rect r="r" b="b" t="t" l="l"/>
            <a:pathLst>
              <a:path h="3811296" w="2336202">
                <a:moveTo>
                  <a:pt x="0" y="0"/>
                </a:moveTo>
                <a:lnTo>
                  <a:pt x="2336202" y="0"/>
                </a:lnTo>
                <a:lnTo>
                  <a:pt x="2336202" y="3811296"/>
                </a:lnTo>
                <a:lnTo>
                  <a:pt x="0" y="3811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05" t="-25393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4063" y="5886522"/>
            <a:ext cx="2913180" cy="3811296"/>
          </a:xfrm>
          <a:custGeom>
            <a:avLst/>
            <a:gdLst/>
            <a:ahLst/>
            <a:cxnLst/>
            <a:rect r="r" b="b" t="t" l="l"/>
            <a:pathLst>
              <a:path h="3811296" w="2913180">
                <a:moveTo>
                  <a:pt x="0" y="0"/>
                </a:moveTo>
                <a:lnTo>
                  <a:pt x="2913180" y="0"/>
                </a:lnTo>
                <a:lnTo>
                  <a:pt x="2913180" y="3811296"/>
                </a:lnTo>
                <a:lnTo>
                  <a:pt x="0" y="38112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066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3737363" y="5415975"/>
            <a:ext cx="7043873" cy="1519812"/>
          </a:xfrm>
          <a:custGeom>
            <a:avLst/>
            <a:gdLst/>
            <a:ahLst/>
            <a:cxnLst/>
            <a:rect r="r" b="b" t="t" l="l"/>
            <a:pathLst>
              <a:path h="1519812" w="7043873">
                <a:moveTo>
                  <a:pt x="0" y="0"/>
                </a:moveTo>
                <a:lnTo>
                  <a:pt x="7043874" y="0"/>
                </a:lnTo>
                <a:lnTo>
                  <a:pt x="7043874" y="1519812"/>
                </a:lnTo>
                <a:lnTo>
                  <a:pt x="0" y="15198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15413" b="-3080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0133" y="598889"/>
            <a:ext cx="4886623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Bodoni FLF Bold"/>
              </a:rPr>
              <a:t>CS23I1090-NISARG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708" y="-2383592"/>
            <a:ext cx="4767184" cy="4767184"/>
          </a:xfrm>
          <a:custGeom>
            <a:avLst/>
            <a:gdLst/>
            <a:ahLst/>
            <a:cxnLst/>
            <a:rect r="r" b="b" t="t" l="l"/>
            <a:pathLst>
              <a:path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33120" y="8344645"/>
            <a:ext cx="3521040" cy="3521040"/>
          </a:xfrm>
          <a:custGeom>
            <a:avLst/>
            <a:gdLst/>
            <a:ahLst/>
            <a:cxnLst/>
            <a:rect r="r" b="b" t="t" l="l"/>
            <a:pathLst>
              <a:path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7400" y="1213040"/>
            <a:ext cx="2933662" cy="3536693"/>
          </a:xfrm>
          <a:custGeom>
            <a:avLst/>
            <a:gdLst/>
            <a:ahLst/>
            <a:cxnLst/>
            <a:rect r="r" b="b" t="t" l="l"/>
            <a:pathLst>
              <a:path h="3536693" w="2933662">
                <a:moveTo>
                  <a:pt x="0" y="0"/>
                </a:moveTo>
                <a:lnTo>
                  <a:pt x="2933662" y="0"/>
                </a:lnTo>
                <a:lnTo>
                  <a:pt x="2933662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6485" y="1213040"/>
            <a:ext cx="2831795" cy="3536693"/>
          </a:xfrm>
          <a:custGeom>
            <a:avLst/>
            <a:gdLst/>
            <a:ahLst/>
            <a:cxnLst/>
            <a:rect r="r" b="b" t="t" l="l"/>
            <a:pathLst>
              <a:path h="3536693" w="2831795">
                <a:moveTo>
                  <a:pt x="0" y="0"/>
                </a:moveTo>
                <a:lnTo>
                  <a:pt x="2831795" y="0"/>
                </a:lnTo>
                <a:lnTo>
                  <a:pt x="2831795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017" t="0" r="-120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96997" y="1213040"/>
            <a:ext cx="1991600" cy="3536693"/>
          </a:xfrm>
          <a:custGeom>
            <a:avLst/>
            <a:gdLst/>
            <a:ahLst/>
            <a:cxnLst/>
            <a:rect r="r" b="b" t="t" l="l"/>
            <a:pathLst>
              <a:path h="3536693" w="1991600">
                <a:moveTo>
                  <a:pt x="0" y="0"/>
                </a:moveTo>
                <a:lnTo>
                  <a:pt x="1991600" y="0"/>
                </a:lnTo>
                <a:lnTo>
                  <a:pt x="1991600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3847" y="1213040"/>
            <a:ext cx="1991600" cy="3536693"/>
          </a:xfrm>
          <a:custGeom>
            <a:avLst/>
            <a:gdLst/>
            <a:ahLst/>
            <a:cxnLst/>
            <a:rect r="r" b="b" t="t" l="l"/>
            <a:pathLst>
              <a:path h="3536693" w="1991600">
                <a:moveTo>
                  <a:pt x="0" y="0"/>
                </a:moveTo>
                <a:lnTo>
                  <a:pt x="1991601" y="0"/>
                </a:lnTo>
                <a:lnTo>
                  <a:pt x="1991601" y="3536693"/>
                </a:lnTo>
                <a:lnTo>
                  <a:pt x="0" y="35366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60517" y="1070424"/>
            <a:ext cx="2675348" cy="3821926"/>
          </a:xfrm>
          <a:custGeom>
            <a:avLst/>
            <a:gdLst/>
            <a:ahLst/>
            <a:cxnLst/>
            <a:rect r="r" b="b" t="t" l="l"/>
            <a:pathLst>
              <a:path h="3821926" w="2675348">
                <a:moveTo>
                  <a:pt x="0" y="0"/>
                </a:moveTo>
                <a:lnTo>
                  <a:pt x="2675348" y="0"/>
                </a:lnTo>
                <a:lnTo>
                  <a:pt x="2675348" y="3821926"/>
                </a:lnTo>
                <a:lnTo>
                  <a:pt x="0" y="3821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66454" y="5364994"/>
            <a:ext cx="1853536" cy="4073706"/>
          </a:xfrm>
          <a:custGeom>
            <a:avLst/>
            <a:gdLst/>
            <a:ahLst/>
            <a:cxnLst/>
            <a:rect r="r" b="b" t="t" l="l"/>
            <a:pathLst>
              <a:path h="4073706" w="1853536">
                <a:moveTo>
                  <a:pt x="0" y="0"/>
                </a:moveTo>
                <a:lnTo>
                  <a:pt x="1853536" y="0"/>
                </a:lnTo>
                <a:lnTo>
                  <a:pt x="1853536" y="4073706"/>
                </a:lnTo>
                <a:lnTo>
                  <a:pt x="0" y="4073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62760" y="5364994"/>
            <a:ext cx="2294006" cy="4073706"/>
          </a:xfrm>
          <a:custGeom>
            <a:avLst/>
            <a:gdLst/>
            <a:ahLst/>
            <a:cxnLst/>
            <a:rect r="r" b="b" t="t" l="l"/>
            <a:pathLst>
              <a:path h="4073706" w="2294006">
                <a:moveTo>
                  <a:pt x="0" y="0"/>
                </a:moveTo>
                <a:lnTo>
                  <a:pt x="2294005" y="0"/>
                </a:lnTo>
                <a:lnTo>
                  <a:pt x="2294005" y="4073706"/>
                </a:lnTo>
                <a:lnTo>
                  <a:pt x="0" y="40737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63982" y="5364994"/>
            <a:ext cx="3884427" cy="4239768"/>
          </a:xfrm>
          <a:custGeom>
            <a:avLst/>
            <a:gdLst/>
            <a:ahLst/>
            <a:cxnLst/>
            <a:rect r="r" b="b" t="t" l="l"/>
            <a:pathLst>
              <a:path h="4239768" w="3884427">
                <a:moveTo>
                  <a:pt x="0" y="0"/>
                </a:moveTo>
                <a:lnTo>
                  <a:pt x="3884428" y="0"/>
                </a:lnTo>
                <a:lnTo>
                  <a:pt x="3884428" y="4239767"/>
                </a:lnTo>
                <a:lnTo>
                  <a:pt x="0" y="42397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8759" r="0" b="-139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16147" y="5448024"/>
            <a:ext cx="3433486" cy="4073706"/>
          </a:xfrm>
          <a:custGeom>
            <a:avLst/>
            <a:gdLst/>
            <a:ahLst/>
            <a:cxnLst/>
            <a:rect r="r" b="b" t="t" l="l"/>
            <a:pathLst>
              <a:path h="4073706" w="3433486">
                <a:moveTo>
                  <a:pt x="0" y="0"/>
                </a:moveTo>
                <a:lnTo>
                  <a:pt x="3433485" y="0"/>
                </a:lnTo>
                <a:lnTo>
                  <a:pt x="3433485" y="4073707"/>
                </a:lnTo>
                <a:lnTo>
                  <a:pt x="0" y="40737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6820" t="0" r="-628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07791" y="5448024"/>
            <a:ext cx="2294006" cy="4073706"/>
          </a:xfrm>
          <a:custGeom>
            <a:avLst/>
            <a:gdLst/>
            <a:ahLst/>
            <a:cxnLst/>
            <a:rect r="r" b="b" t="t" l="l"/>
            <a:pathLst>
              <a:path h="4073706" w="2294006">
                <a:moveTo>
                  <a:pt x="0" y="0"/>
                </a:moveTo>
                <a:lnTo>
                  <a:pt x="2294006" y="0"/>
                </a:lnTo>
                <a:lnTo>
                  <a:pt x="2294006" y="4073707"/>
                </a:lnTo>
                <a:lnTo>
                  <a:pt x="0" y="40737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3754" y="128270"/>
            <a:ext cx="6214616" cy="77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Bodoni FLF Bold"/>
              </a:rPr>
              <a:t>CS23I1026-GRISHMANK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708" y="-2383592"/>
            <a:ext cx="4767184" cy="4767184"/>
          </a:xfrm>
          <a:custGeom>
            <a:avLst/>
            <a:gdLst/>
            <a:ahLst/>
            <a:cxnLst/>
            <a:rect r="r" b="b" t="t" l="l"/>
            <a:pathLst>
              <a:path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981" y="8717646"/>
            <a:ext cx="3521040" cy="3521040"/>
          </a:xfrm>
          <a:custGeom>
            <a:avLst/>
            <a:gdLst/>
            <a:ahLst/>
            <a:cxnLst/>
            <a:rect r="r" b="b" t="t" l="l"/>
            <a:pathLst>
              <a:path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06620" y="1829597"/>
            <a:ext cx="3993363" cy="2918154"/>
            <a:chOff x="0" y="0"/>
            <a:chExt cx="5324484" cy="38908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24475" cy="3890899"/>
            </a:xfrm>
            <a:custGeom>
              <a:avLst/>
              <a:gdLst/>
              <a:ahLst/>
              <a:cxnLst/>
              <a:rect r="r" b="b" t="t" l="l"/>
              <a:pathLst>
                <a:path h="3890899" w="5324475">
                  <a:moveTo>
                    <a:pt x="0" y="0"/>
                  </a:moveTo>
                  <a:lnTo>
                    <a:pt x="5324475" y="0"/>
                  </a:lnTo>
                  <a:lnTo>
                    <a:pt x="5324475" y="3890899"/>
                  </a:lnTo>
                  <a:lnTo>
                    <a:pt x="0" y="389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443" t="0" r="-844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4596989" y="2376751"/>
            <a:ext cx="2918154" cy="1823846"/>
            <a:chOff x="0" y="0"/>
            <a:chExt cx="3890872" cy="24317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90899" cy="2431796"/>
            </a:xfrm>
            <a:custGeom>
              <a:avLst/>
              <a:gdLst/>
              <a:ahLst/>
              <a:cxnLst/>
              <a:rect r="r" b="b" t="t" l="l"/>
              <a:pathLst>
                <a:path h="2431796" w="3890899">
                  <a:moveTo>
                    <a:pt x="0" y="0"/>
                  </a:moveTo>
                  <a:lnTo>
                    <a:pt x="3890899" y="0"/>
                  </a:lnTo>
                  <a:lnTo>
                    <a:pt x="3890899" y="2431796"/>
                  </a:lnTo>
                  <a:lnTo>
                    <a:pt x="0" y="2431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4" t="0" r="-2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397046" y="1829597"/>
            <a:ext cx="1823846" cy="2918154"/>
            <a:chOff x="0" y="0"/>
            <a:chExt cx="2431795" cy="38908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1796" cy="3890899"/>
            </a:xfrm>
            <a:custGeom>
              <a:avLst/>
              <a:gdLst/>
              <a:ahLst/>
              <a:cxnLst/>
              <a:rect r="r" b="b" t="t" l="l"/>
              <a:pathLst>
                <a:path h="3890899" w="2431796">
                  <a:moveTo>
                    <a:pt x="0" y="0"/>
                  </a:moveTo>
                  <a:lnTo>
                    <a:pt x="2431796" y="0"/>
                  </a:lnTo>
                  <a:lnTo>
                    <a:pt x="2431796" y="3890899"/>
                  </a:lnTo>
                  <a:lnTo>
                    <a:pt x="0" y="389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4" r="0" b="-2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49517" y="1829597"/>
            <a:ext cx="3347552" cy="2918154"/>
            <a:chOff x="0" y="0"/>
            <a:chExt cx="4463403" cy="38908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63415" cy="3890899"/>
            </a:xfrm>
            <a:custGeom>
              <a:avLst/>
              <a:gdLst/>
              <a:ahLst/>
              <a:cxnLst/>
              <a:rect r="r" b="b" t="t" l="l"/>
              <a:pathLst>
                <a:path h="3890899" w="4463415">
                  <a:moveTo>
                    <a:pt x="0" y="0"/>
                  </a:moveTo>
                  <a:lnTo>
                    <a:pt x="4463415" y="0"/>
                  </a:lnTo>
                  <a:lnTo>
                    <a:pt x="4463415" y="3890899"/>
                  </a:lnTo>
                  <a:lnTo>
                    <a:pt x="0" y="389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9828" t="0" r="-19827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425694" y="1829597"/>
            <a:ext cx="1942785" cy="2918154"/>
            <a:chOff x="0" y="0"/>
            <a:chExt cx="2590380" cy="38908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90419" cy="3890899"/>
            </a:xfrm>
            <a:custGeom>
              <a:avLst/>
              <a:gdLst/>
              <a:ahLst/>
              <a:cxnLst/>
              <a:rect r="r" b="b" t="t" l="l"/>
              <a:pathLst>
                <a:path h="3890899" w="2590419">
                  <a:moveTo>
                    <a:pt x="0" y="0"/>
                  </a:moveTo>
                  <a:lnTo>
                    <a:pt x="2590419" y="0"/>
                  </a:lnTo>
                  <a:lnTo>
                    <a:pt x="2590419" y="3890899"/>
                  </a:lnTo>
                  <a:lnTo>
                    <a:pt x="0" y="389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70317" t="0" r="-7031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727003" y="5706928"/>
            <a:ext cx="3921042" cy="3309506"/>
            <a:chOff x="0" y="0"/>
            <a:chExt cx="5228056" cy="4412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28082" cy="4412615"/>
            </a:xfrm>
            <a:custGeom>
              <a:avLst/>
              <a:gdLst/>
              <a:ahLst/>
              <a:cxnLst/>
              <a:rect r="r" b="b" t="t" l="l"/>
              <a:pathLst>
                <a:path h="4412615" w="5228082">
                  <a:moveTo>
                    <a:pt x="0" y="0"/>
                  </a:moveTo>
                  <a:lnTo>
                    <a:pt x="5228082" y="0"/>
                  </a:lnTo>
                  <a:lnTo>
                    <a:pt x="5228082" y="4412615"/>
                  </a:lnTo>
                  <a:lnTo>
                    <a:pt x="0" y="4412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7504" t="0" r="-17503" b="-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56170" y="5706928"/>
            <a:ext cx="2569524" cy="3309506"/>
            <a:chOff x="0" y="0"/>
            <a:chExt cx="3426032" cy="44126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26079" cy="4412615"/>
            </a:xfrm>
            <a:custGeom>
              <a:avLst/>
              <a:gdLst/>
              <a:ahLst/>
              <a:cxnLst/>
              <a:rect r="r" b="b" t="t" l="l"/>
              <a:pathLst>
                <a:path h="4412615" w="3426079">
                  <a:moveTo>
                    <a:pt x="0" y="0"/>
                  </a:moveTo>
                  <a:lnTo>
                    <a:pt x="3426079" y="0"/>
                  </a:lnTo>
                  <a:lnTo>
                    <a:pt x="3426079" y="4412615"/>
                  </a:lnTo>
                  <a:lnTo>
                    <a:pt x="0" y="4412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53009" t="0" r="-53008" b="-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7688437" y="6327460"/>
            <a:ext cx="3309506" cy="2068441"/>
            <a:chOff x="0" y="0"/>
            <a:chExt cx="4412675" cy="27579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12615" cy="2757932"/>
            </a:xfrm>
            <a:custGeom>
              <a:avLst/>
              <a:gdLst/>
              <a:ahLst/>
              <a:cxnLst/>
              <a:rect r="r" b="b" t="t" l="l"/>
              <a:pathLst>
                <a:path h="2757932" w="4412615">
                  <a:moveTo>
                    <a:pt x="0" y="0"/>
                  </a:moveTo>
                  <a:lnTo>
                    <a:pt x="4412615" y="0"/>
                  </a:lnTo>
                  <a:lnTo>
                    <a:pt x="4412615" y="2757932"/>
                  </a:lnTo>
                  <a:lnTo>
                    <a:pt x="0" y="2757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77" r="-1" b="-77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5143745" y="6327460"/>
            <a:ext cx="3309506" cy="2068441"/>
            <a:chOff x="0" y="0"/>
            <a:chExt cx="4412675" cy="27579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12615" cy="2757932"/>
            </a:xfrm>
            <a:custGeom>
              <a:avLst/>
              <a:gdLst/>
              <a:ahLst/>
              <a:cxnLst/>
              <a:rect r="r" b="b" t="t" l="l"/>
              <a:pathLst>
                <a:path h="2757932" w="4412615">
                  <a:moveTo>
                    <a:pt x="0" y="0"/>
                  </a:moveTo>
                  <a:lnTo>
                    <a:pt x="4412615" y="0"/>
                  </a:lnTo>
                  <a:lnTo>
                    <a:pt x="4412615" y="2757932"/>
                  </a:lnTo>
                  <a:lnTo>
                    <a:pt x="0" y="2757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77" r="-1" b="-77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-5400000">
            <a:off x="2704990" y="6433396"/>
            <a:ext cx="3309506" cy="1856569"/>
            <a:chOff x="0" y="0"/>
            <a:chExt cx="4412675" cy="24754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412615" cy="2475484"/>
            </a:xfrm>
            <a:custGeom>
              <a:avLst/>
              <a:gdLst/>
              <a:ahLst/>
              <a:cxnLst/>
              <a:rect r="r" b="b" t="t" l="l"/>
              <a:pathLst>
                <a:path h="2475484" w="4412615">
                  <a:moveTo>
                    <a:pt x="0" y="0"/>
                  </a:moveTo>
                  <a:lnTo>
                    <a:pt x="4412615" y="0"/>
                  </a:lnTo>
                  <a:lnTo>
                    <a:pt x="4412615" y="2475484"/>
                  </a:lnTo>
                  <a:lnTo>
                    <a:pt x="0" y="2475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5705" r="-1" b="-5703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28700" y="454660"/>
            <a:ext cx="5253484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Bodoni FLF Bold"/>
              </a:rPr>
              <a:t>CS23I1017-PRIYANK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708" y="-2383592"/>
            <a:ext cx="4767184" cy="4767184"/>
          </a:xfrm>
          <a:custGeom>
            <a:avLst/>
            <a:gdLst/>
            <a:ahLst/>
            <a:cxnLst/>
            <a:rect r="r" b="b" t="t" l="l"/>
            <a:pathLst>
              <a:path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726" y="8632281"/>
            <a:ext cx="3521040" cy="3521040"/>
          </a:xfrm>
          <a:custGeom>
            <a:avLst/>
            <a:gdLst/>
            <a:ahLst/>
            <a:cxnLst/>
            <a:rect r="r" b="b" t="t" l="l"/>
            <a:pathLst>
              <a:path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1808" y="1921829"/>
            <a:ext cx="2681957" cy="3034605"/>
            <a:chOff x="0" y="0"/>
            <a:chExt cx="3575943" cy="4046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75939" cy="4046093"/>
            </a:xfrm>
            <a:custGeom>
              <a:avLst/>
              <a:gdLst/>
              <a:ahLst/>
              <a:cxnLst/>
              <a:rect r="r" b="b" t="t" l="l"/>
              <a:pathLst>
                <a:path h="4046093" w="3575939">
                  <a:moveTo>
                    <a:pt x="0" y="0"/>
                  </a:moveTo>
                  <a:lnTo>
                    <a:pt x="3575939" y="0"/>
                  </a:lnTo>
                  <a:lnTo>
                    <a:pt x="3575939" y="4046093"/>
                  </a:lnTo>
                  <a:lnTo>
                    <a:pt x="0" y="4046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5119" t="0" r="-25119" b="-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400000">
            <a:off x="3530824" y="2554970"/>
            <a:ext cx="3108283" cy="1842003"/>
            <a:chOff x="0" y="0"/>
            <a:chExt cx="4144377" cy="24560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44391" cy="2456053"/>
            </a:xfrm>
            <a:custGeom>
              <a:avLst/>
              <a:gdLst/>
              <a:ahLst/>
              <a:cxnLst/>
              <a:rect r="r" b="b" t="t" l="l"/>
              <a:pathLst>
                <a:path h="2456053" w="4144391">
                  <a:moveTo>
                    <a:pt x="0" y="0"/>
                  </a:moveTo>
                  <a:lnTo>
                    <a:pt x="4144391" y="0"/>
                  </a:lnTo>
                  <a:lnTo>
                    <a:pt x="4144391" y="2456053"/>
                  </a:lnTo>
                  <a:lnTo>
                    <a:pt x="0" y="245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3542" r="0" b="-1354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07887" y="1921829"/>
            <a:ext cx="1911675" cy="3108283"/>
            <a:chOff x="0" y="0"/>
            <a:chExt cx="2548900" cy="41443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8890" cy="4144391"/>
            </a:xfrm>
            <a:custGeom>
              <a:avLst/>
              <a:gdLst/>
              <a:ahLst/>
              <a:cxnLst/>
              <a:rect r="r" b="b" t="t" l="l"/>
              <a:pathLst>
                <a:path h="4144391" w="2548890">
                  <a:moveTo>
                    <a:pt x="0" y="0"/>
                  </a:moveTo>
                  <a:lnTo>
                    <a:pt x="2548890" y="0"/>
                  </a:lnTo>
                  <a:lnTo>
                    <a:pt x="2548890" y="4144391"/>
                  </a:lnTo>
                  <a:lnTo>
                    <a:pt x="0" y="4144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290" t="0" r="-1129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44000" y="1949613"/>
            <a:ext cx="2338497" cy="3108283"/>
            <a:chOff x="0" y="0"/>
            <a:chExt cx="3117996" cy="41443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17977" cy="4144391"/>
            </a:xfrm>
            <a:custGeom>
              <a:avLst/>
              <a:gdLst/>
              <a:ahLst/>
              <a:cxnLst/>
              <a:rect r="r" b="b" t="t" l="l"/>
              <a:pathLst>
                <a:path h="4144391" w="3117977">
                  <a:moveTo>
                    <a:pt x="0" y="0"/>
                  </a:moveTo>
                  <a:lnTo>
                    <a:pt x="3117977" y="0"/>
                  </a:lnTo>
                  <a:lnTo>
                    <a:pt x="3117977" y="4144391"/>
                  </a:lnTo>
                  <a:lnTo>
                    <a:pt x="0" y="4144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03" t="0" r="-104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24735" y="1921829"/>
            <a:ext cx="1573966" cy="3163850"/>
            <a:chOff x="0" y="0"/>
            <a:chExt cx="2098621" cy="42184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98675" cy="4218432"/>
            </a:xfrm>
            <a:custGeom>
              <a:avLst/>
              <a:gdLst/>
              <a:ahLst/>
              <a:cxnLst/>
              <a:rect r="r" b="b" t="t" l="l"/>
              <a:pathLst>
                <a:path h="4218432" w="2098675">
                  <a:moveTo>
                    <a:pt x="0" y="0"/>
                  </a:moveTo>
                  <a:lnTo>
                    <a:pt x="2098675" y="0"/>
                  </a:lnTo>
                  <a:lnTo>
                    <a:pt x="2098675" y="4218432"/>
                  </a:lnTo>
                  <a:lnTo>
                    <a:pt x="0" y="4218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83449" t="0" r="-8344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910954" y="5699175"/>
            <a:ext cx="1903570" cy="3445306"/>
            <a:chOff x="0" y="0"/>
            <a:chExt cx="2538093" cy="45937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38095" cy="4593717"/>
            </a:xfrm>
            <a:custGeom>
              <a:avLst/>
              <a:gdLst/>
              <a:ahLst/>
              <a:cxnLst/>
              <a:rect r="r" b="b" t="t" l="l"/>
              <a:pathLst>
                <a:path h="4593717" w="2538095">
                  <a:moveTo>
                    <a:pt x="0" y="0"/>
                  </a:moveTo>
                  <a:lnTo>
                    <a:pt x="2538095" y="0"/>
                  </a:lnTo>
                  <a:lnTo>
                    <a:pt x="2538095" y="4593717"/>
                  </a:lnTo>
                  <a:lnTo>
                    <a:pt x="0" y="4593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8225" t="0" r="-1822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890231" y="5699175"/>
            <a:ext cx="2592054" cy="3445306"/>
            <a:chOff x="0" y="0"/>
            <a:chExt cx="3456072" cy="45937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56051" cy="4593717"/>
            </a:xfrm>
            <a:custGeom>
              <a:avLst/>
              <a:gdLst/>
              <a:ahLst/>
              <a:cxnLst/>
              <a:rect r="r" b="b" t="t" l="l"/>
              <a:pathLst>
                <a:path h="4593717" w="3456051">
                  <a:moveTo>
                    <a:pt x="0" y="0"/>
                  </a:moveTo>
                  <a:lnTo>
                    <a:pt x="3456051" y="0"/>
                  </a:lnTo>
                  <a:lnTo>
                    <a:pt x="3456051" y="4593717"/>
                  </a:lnTo>
                  <a:lnTo>
                    <a:pt x="0" y="4593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03" t="0" r="-104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636951" y="5730735"/>
            <a:ext cx="3840684" cy="3382185"/>
            <a:chOff x="0" y="0"/>
            <a:chExt cx="5120912" cy="45095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20894" cy="4509643"/>
            </a:xfrm>
            <a:custGeom>
              <a:avLst/>
              <a:gdLst/>
              <a:ahLst/>
              <a:cxnLst/>
              <a:rect r="r" b="b" t="t" l="l"/>
              <a:pathLst>
                <a:path h="4509643" w="5120894">
                  <a:moveTo>
                    <a:pt x="0" y="0"/>
                  </a:moveTo>
                  <a:lnTo>
                    <a:pt x="5120894" y="0"/>
                  </a:lnTo>
                  <a:lnTo>
                    <a:pt x="5120894" y="4509643"/>
                  </a:lnTo>
                  <a:lnTo>
                    <a:pt x="0" y="4509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8708" t="0" r="-8708" b="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207449" y="5699175"/>
            <a:ext cx="3000878" cy="3382185"/>
            <a:chOff x="0" y="0"/>
            <a:chExt cx="4001171" cy="45095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001135" cy="4509643"/>
            </a:xfrm>
            <a:custGeom>
              <a:avLst/>
              <a:gdLst/>
              <a:ahLst/>
              <a:cxnLst/>
              <a:rect r="r" b="b" t="t" l="l"/>
              <a:pathLst>
                <a:path h="4509643" w="4001135">
                  <a:moveTo>
                    <a:pt x="0" y="0"/>
                  </a:moveTo>
                  <a:lnTo>
                    <a:pt x="4001135" y="0"/>
                  </a:lnTo>
                  <a:lnTo>
                    <a:pt x="4001135" y="4509643"/>
                  </a:lnTo>
                  <a:lnTo>
                    <a:pt x="0" y="4509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4826" t="0" r="-24827" b="1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456930" y="5699175"/>
            <a:ext cx="2321894" cy="3445306"/>
            <a:chOff x="0" y="0"/>
            <a:chExt cx="3095859" cy="459374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095879" cy="4593717"/>
            </a:xfrm>
            <a:custGeom>
              <a:avLst/>
              <a:gdLst/>
              <a:ahLst/>
              <a:cxnLst/>
              <a:rect r="r" b="b" t="t" l="l"/>
              <a:pathLst>
                <a:path h="4593717" w="3095879">
                  <a:moveTo>
                    <a:pt x="0" y="0"/>
                  </a:moveTo>
                  <a:lnTo>
                    <a:pt x="3095879" y="0"/>
                  </a:lnTo>
                  <a:lnTo>
                    <a:pt x="3095879" y="4593717"/>
                  </a:lnTo>
                  <a:lnTo>
                    <a:pt x="0" y="4593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5933" t="0" r="-5932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41808" y="556207"/>
            <a:ext cx="5363914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Bodoni FLF Bold"/>
              </a:rPr>
              <a:t>CS23B1092-SAHITYA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708" y="-2383592"/>
            <a:ext cx="4767184" cy="4767184"/>
          </a:xfrm>
          <a:custGeom>
            <a:avLst/>
            <a:gdLst/>
            <a:ahLst/>
            <a:cxnLst/>
            <a:rect r="r" b="b" t="t" l="l"/>
            <a:pathLst>
              <a:path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1823" y="8526480"/>
            <a:ext cx="3521040" cy="3521040"/>
          </a:xfrm>
          <a:custGeom>
            <a:avLst/>
            <a:gdLst/>
            <a:ahLst/>
            <a:cxnLst/>
            <a:rect r="r" b="b" t="t" l="l"/>
            <a:pathLst>
              <a:path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336936">
            <a:off x="234524" y="2944869"/>
            <a:ext cx="3201066" cy="1902804"/>
            <a:chOff x="0" y="0"/>
            <a:chExt cx="4268088" cy="2537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8089" cy="2537079"/>
            </a:xfrm>
            <a:custGeom>
              <a:avLst/>
              <a:gdLst/>
              <a:ahLst/>
              <a:cxnLst/>
              <a:rect r="r" b="b" t="t" l="l"/>
              <a:pathLst>
                <a:path h="2537079" w="4268089">
                  <a:moveTo>
                    <a:pt x="0" y="0"/>
                  </a:moveTo>
                  <a:lnTo>
                    <a:pt x="4268089" y="0"/>
                  </a:lnTo>
                  <a:lnTo>
                    <a:pt x="4268089" y="2537079"/>
                  </a:lnTo>
                  <a:lnTo>
                    <a:pt x="0" y="2537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3085" r="0" b="-1308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594066" y="2278556"/>
            <a:ext cx="2237182" cy="3235431"/>
            <a:chOff x="0" y="0"/>
            <a:chExt cx="2982909" cy="43139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82849" cy="4313936"/>
            </a:xfrm>
            <a:custGeom>
              <a:avLst/>
              <a:gdLst/>
              <a:ahLst/>
              <a:cxnLst/>
              <a:rect r="r" b="b" t="t" l="l"/>
              <a:pathLst>
                <a:path h="4313936" w="2982849">
                  <a:moveTo>
                    <a:pt x="0" y="0"/>
                  </a:moveTo>
                  <a:lnTo>
                    <a:pt x="2982849" y="0"/>
                  </a:lnTo>
                  <a:lnTo>
                    <a:pt x="2982849" y="4313936"/>
                  </a:lnTo>
                  <a:lnTo>
                    <a:pt x="0" y="431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232" t="0" r="-423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71192" y="2278556"/>
            <a:ext cx="1955104" cy="3235431"/>
            <a:chOff x="0" y="0"/>
            <a:chExt cx="2606805" cy="43139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06802" cy="4313936"/>
            </a:xfrm>
            <a:custGeom>
              <a:avLst/>
              <a:gdLst/>
              <a:ahLst/>
              <a:cxnLst/>
              <a:rect r="r" b="b" t="t" l="l"/>
              <a:pathLst>
                <a:path h="4313936" w="2606802">
                  <a:moveTo>
                    <a:pt x="0" y="0"/>
                  </a:moveTo>
                  <a:lnTo>
                    <a:pt x="2606802" y="0"/>
                  </a:lnTo>
                  <a:lnTo>
                    <a:pt x="2606802" y="4313936"/>
                  </a:lnTo>
                  <a:lnTo>
                    <a:pt x="0" y="431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2057" t="0" r="-1205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66239" y="2278556"/>
            <a:ext cx="2160951" cy="3235431"/>
            <a:chOff x="0" y="0"/>
            <a:chExt cx="2881268" cy="43139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81249" cy="4313936"/>
            </a:xfrm>
            <a:custGeom>
              <a:avLst/>
              <a:gdLst/>
              <a:ahLst/>
              <a:cxnLst/>
              <a:rect r="r" b="b" t="t" l="l"/>
              <a:pathLst>
                <a:path h="4313936" w="2881249">
                  <a:moveTo>
                    <a:pt x="0" y="0"/>
                  </a:moveTo>
                  <a:lnTo>
                    <a:pt x="2881249" y="0"/>
                  </a:lnTo>
                  <a:lnTo>
                    <a:pt x="2881249" y="4313936"/>
                  </a:lnTo>
                  <a:lnTo>
                    <a:pt x="0" y="431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145" t="0" r="-614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78125" y="2278556"/>
            <a:ext cx="2035620" cy="3235431"/>
            <a:chOff x="0" y="0"/>
            <a:chExt cx="2714160" cy="43139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14117" cy="4313936"/>
            </a:xfrm>
            <a:custGeom>
              <a:avLst/>
              <a:gdLst/>
              <a:ahLst/>
              <a:cxnLst/>
              <a:rect r="r" b="b" t="t" l="l"/>
              <a:pathLst>
                <a:path h="4313936" w="2714117">
                  <a:moveTo>
                    <a:pt x="0" y="0"/>
                  </a:moveTo>
                  <a:lnTo>
                    <a:pt x="2714117" y="0"/>
                  </a:lnTo>
                  <a:lnTo>
                    <a:pt x="2714117" y="4313936"/>
                  </a:lnTo>
                  <a:lnTo>
                    <a:pt x="0" y="4313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9602" t="0" r="-960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14555558" y="6722152"/>
            <a:ext cx="3443459" cy="2227430"/>
            <a:chOff x="0" y="0"/>
            <a:chExt cx="4591279" cy="296990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91304" cy="2969895"/>
            </a:xfrm>
            <a:custGeom>
              <a:avLst/>
              <a:gdLst/>
              <a:ahLst/>
              <a:cxnLst/>
              <a:rect r="r" b="b" t="t" l="l"/>
              <a:pathLst>
                <a:path h="2969895" w="4591304">
                  <a:moveTo>
                    <a:pt x="0" y="0"/>
                  </a:moveTo>
                  <a:lnTo>
                    <a:pt x="4591304" y="0"/>
                  </a:lnTo>
                  <a:lnTo>
                    <a:pt x="4591304" y="2969895"/>
                  </a:lnTo>
                  <a:lnTo>
                    <a:pt x="0" y="2969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972" r="0" b="-797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11535008" y="6544570"/>
            <a:ext cx="3443459" cy="2582594"/>
            <a:chOff x="0" y="0"/>
            <a:chExt cx="4591279" cy="34434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91304" cy="3443478"/>
            </a:xfrm>
            <a:custGeom>
              <a:avLst/>
              <a:gdLst/>
              <a:ahLst/>
              <a:cxnLst/>
              <a:rect r="r" b="b" t="t" l="l"/>
              <a:pathLst>
                <a:path h="3443478" w="4591304">
                  <a:moveTo>
                    <a:pt x="0" y="0"/>
                  </a:moveTo>
                  <a:lnTo>
                    <a:pt x="4591304" y="0"/>
                  </a:lnTo>
                  <a:lnTo>
                    <a:pt x="4591304" y="3443478"/>
                  </a:lnTo>
                  <a:lnTo>
                    <a:pt x="0" y="3443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873868" y="6114138"/>
            <a:ext cx="2582594" cy="3443459"/>
            <a:chOff x="0" y="0"/>
            <a:chExt cx="3443459" cy="45912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43478" cy="4591304"/>
            </a:xfrm>
            <a:custGeom>
              <a:avLst/>
              <a:gdLst/>
              <a:ahLst/>
              <a:cxnLst/>
              <a:rect r="r" b="b" t="t" l="l"/>
              <a:pathLst>
                <a:path h="4591304" w="3443478">
                  <a:moveTo>
                    <a:pt x="0" y="0"/>
                  </a:moveTo>
                  <a:lnTo>
                    <a:pt x="3443478" y="0"/>
                  </a:lnTo>
                  <a:lnTo>
                    <a:pt x="3443478" y="4591304"/>
                  </a:lnTo>
                  <a:lnTo>
                    <a:pt x="0" y="4591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466097" y="6114138"/>
            <a:ext cx="1788645" cy="3443459"/>
            <a:chOff x="0" y="0"/>
            <a:chExt cx="2384860" cy="45912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84806" cy="4591304"/>
            </a:xfrm>
            <a:custGeom>
              <a:avLst/>
              <a:gdLst/>
              <a:ahLst/>
              <a:cxnLst/>
              <a:rect r="r" b="b" t="t" l="l"/>
              <a:pathLst>
                <a:path h="4591304" w="2384806">
                  <a:moveTo>
                    <a:pt x="0" y="0"/>
                  </a:moveTo>
                  <a:lnTo>
                    <a:pt x="2384806" y="0"/>
                  </a:lnTo>
                  <a:lnTo>
                    <a:pt x="2384806" y="4591304"/>
                  </a:lnTo>
                  <a:lnTo>
                    <a:pt x="0" y="4591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22194" t="0" r="-22196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464042" y="6114138"/>
            <a:ext cx="2497230" cy="3443459"/>
            <a:chOff x="0" y="0"/>
            <a:chExt cx="3329640" cy="459127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329686" cy="4591304"/>
            </a:xfrm>
            <a:custGeom>
              <a:avLst/>
              <a:gdLst/>
              <a:ahLst/>
              <a:cxnLst/>
              <a:rect r="r" b="b" t="t" l="l"/>
              <a:pathLst>
                <a:path h="4591304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4591304"/>
                  </a:lnTo>
                  <a:lnTo>
                    <a:pt x="0" y="4591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709" t="0" r="-1707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46469" y="598889"/>
            <a:ext cx="5742831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Bodoni FLF Bold"/>
              </a:rPr>
              <a:t>CS23I1037-YASWITHA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84766" y="7728282"/>
            <a:ext cx="1549068" cy="1549068"/>
          </a:xfrm>
          <a:custGeom>
            <a:avLst/>
            <a:gdLst/>
            <a:ahLst/>
            <a:cxnLst/>
            <a:rect r="r" b="b" t="t" l="l"/>
            <a:pathLst>
              <a:path h="1549068" w="1549068">
                <a:moveTo>
                  <a:pt x="0" y="0"/>
                </a:moveTo>
                <a:lnTo>
                  <a:pt x="1549068" y="0"/>
                </a:lnTo>
                <a:lnTo>
                  <a:pt x="1549068" y="1549068"/>
                </a:lnTo>
                <a:lnTo>
                  <a:pt x="0" y="1549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5667" y="-449433"/>
            <a:ext cx="5268290" cy="5268290"/>
          </a:xfrm>
          <a:custGeom>
            <a:avLst/>
            <a:gdLst/>
            <a:ahLst/>
            <a:cxnLst/>
            <a:rect r="r" b="b" t="t" l="l"/>
            <a:pathLst>
              <a:path h="5268290" w="5268290">
                <a:moveTo>
                  <a:pt x="0" y="0"/>
                </a:moveTo>
                <a:lnTo>
                  <a:pt x="5268290" y="0"/>
                </a:lnTo>
                <a:lnTo>
                  <a:pt x="5268290" y="5268290"/>
                </a:lnTo>
                <a:lnTo>
                  <a:pt x="0" y="5268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603383" y="2184712"/>
            <a:ext cx="7081234" cy="6861816"/>
            <a:chOff x="0" y="0"/>
            <a:chExt cx="9441645" cy="9149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41688" cy="9149080"/>
            </a:xfrm>
            <a:custGeom>
              <a:avLst/>
              <a:gdLst/>
              <a:ahLst/>
              <a:cxnLst/>
              <a:rect r="r" b="b" t="t" l="l"/>
              <a:pathLst>
                <a:path h="9149080" w="9441688">
                  <a:moveTo>
                    <a:pt x="0" y="0"/>
                  </a:moveTo>
                  <a:lnTo>
                    <a:pt x="9441688" y="0"/>
                  </a:lnTo>
                  <a:lnTo>
                    <a:pt x="9441688" y="9149080"/>
                  </a:lnTo>
                  <a:lnTo>
                    <a:pt x="0" y="9149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65" r="0" b="-616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235938" y="2203762"/>
            <a:ext cx="7816123" cy="7073588"/>
            <a:chOff x="0" y="0"/>
            <a:chExt cx="10421497" cy="9431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21493" cy="9431401"/>
            </a:xfrm>
            <a:custGeom>
              <a:avLst/>
              <a:gdLst/>
              <a:ahLst/>
              <a:cxnLst/>
              <a:rect r="r" b="b" t="t" l="l"/>
              <a:pathLst>
                <a:path h="9431401" w="10421493">
                  <a:moveTo>
                    <a:pt x="0" y="0"/>
                  </a:moveTo>
                  <a:lnTo>
                    <a:pt x="10421493" y="0"/>
                  </a:lnTo>
                  <a:lnTo>
                    <a:pt x="10421493" y="9431401"/>
                  </a:lnTo>
                  <a:lnTo>
                    <a:pt x="0" y="9431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5311" r="0" b="-2531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856086" y="70162"/>
            <a:ext cx="12279105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6700">
                <a:solidFill>
                  <a:srgbClr val="271905"/>
                </a:solidFill>
                <a:latin typeface="Alice"/>
              </a:rPr>
              <a:t>NATURE &amp; MODERNISATION: A DELICATE BALANCE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9135" y="-1916920"/>
            <a:ext cx="4295670" cy="4295670"/>
          </a:xfrm>
          <a:custGeom>
            <a:avLst/>
            <a:gdLst/>
            <a:ahLst/>
            <a:cxnLst/>
            <a:rect r="r" b="b" t="t" l="l"/>
            <a:pathLst>
              <a:path h="4295670" w="4295670">
                <a:moveTo>
                  <a:pt x="0" y="0"/>
                </a:moveTo>
                <a:lnTo>
                  <a:pt x="4295670" y="0"/>
                </a:lnTo>
                <a:lnTo>
                  <a:pt x="4295670" y="4295670"/>
                </a:lnTo>
                <a:lnTo>
                  <a:pt x="0" y="429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5757" y="-1284626"/>
            <a:ext cx="10857502" cy="11421270"/>
          </a:xfrm>
          <a:custGeom>
            <a:avLst/>
            <a:gdLst/>
            <a:ahLst/>
            <a:cxnLst/>
            <a:rect r="r" b="b" t="t" l="l"/>
            <a:pathLst>
              <a:path h="11421270" w="10857502">
                <a:moveTo>
                  <a:pt x="0" y="0"/>
                </a:moveTo>
                <a:lnTo>
                  <a:pt x="10857502" y="0"/>
                </a:lnTo>
                <a:lnTo>
                  <a:pt x="10857502" y="11421270"/>
                </a:lnTo>
                <a:lnTo>
                  <a:pt x="0" y="1142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" t="0" r="-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65816" y="1456030"/>
            <a:ext cx="3112317" cy="4468858"/>
            <a:chOff x="0" y="0"/>
            <a:chExt cx="4149756" cy="59584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49725" cy="5958459"/>
            </a:xfrm>
            <a:custGeom>
              <a:avLst/>
              <a:gdLst/>
              <a:ahLst/>
              <a:cxnLst/>
              <a:rect r="r" b="b" t="t" l="l"/>
              <a:pathLst>
                <a:path h="5958459" w="4149725">
                  <a:moveTo>
                    <a:pt x="0" y="0"/>
                  </a:moveTo>
                  <a:lnTo>
                    <a:pt x="4149725" y="0"/>
                  </a:lnTo>
                  <a:lnTo>
                    <a:pt x="4149725" y="5958459"/>
                  </a:lnTo>
                  <a:lnTo>
                    <a:pt x="0" y="5958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2" r="0" b="-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562750">
            <a:off x="11149227" y="1973914"/>
            <a:ext cx="1461971" cy="1608168"/>
            <a:chOff x="0" y="0"/>
            <a:chExt cx="1949295" cy="2144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49323" cy="2144268"/>
            </a:xfrm>
            <a:custGeom>
              <a:avLst/>
              <a:gdLst/>
              <a:ahLst/>
              <a:cxnLst/>
              <a:rect r="r" b="b" t="t" l="l"/>
              <a:pathLst>
                <a:path h="2144268" w="1949323">
                  <a:moveTo>
                    <a:pt x="0" y="0"/>
                  </a:moveTo>
                  <a:lnTo>
                    <a:pt x="1949323" y="0"/>
                  </a:lnTo>
                  <a:lnTo>
                    <a:pt x="1949323" y="2144268"/>
                  </a:lnTo>
                  <a:lnTo>
                    <a:pt x="0" y="2144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89" r="1" b="-18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20439" y="5691748"/>
            <a:ext cx="6859773" cy="2551785"/>
            <a:chOff x="0" y="0"/>
            <a:chExt cx="9146364" cy="34023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6413" cy="3402330"/>
            </a:xfrm>
            <a:custGeom>
              <a:avLst/>
              <a:gdLst/>
              <a:ahLst/>
              <a:cxnLst/>
              <a:rect r="r" b="b" t="t" l="l"/>
              <a:pathLst>
                <a:path h="3402330" w="9146413">
                  <a:moveTo>
                    <a:pt x="0" y="0"/>
                  </a:moveTo>
                  <a:lnTo>
                    <a:pt x="9146413" y="0"/>
                  </a:lnTo>
                  <a:lnTo>
                    <a:pt x="9146413" y="3402330"/>
                  </a:lnTo>
                  <a:lnTo>
                    <a:pt x="0" y="3402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" r="0" b="-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384627" y="1028700"/>
            <a:ext cx="2588010" cy="4428373"/>
            <a:chOff x="0" y="0"/>
            <a:chExt cx="3450680" cy="59044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50717" cy="5904484"/>
            </a:xfrm>
            <a:custGeom>
              <a:avLst/>
              <a:gdLst/>
              <a:ahLst/>
              <a:cxnLst/>
              <a:rect r="r" b="b" t="t" l="l"/>
              <a:pathLst>
                <a:path h="5904484" w="3450717">
                  <a:moveTo>
                    <a:pt x="0" y="0"/>
                  </a:moveTo>
                  <a:lnTo>
                    <a:pt x="3450717" y="0"/>
                  </a:lnTo>
                  <a:lnTo>
                    <a:pt x="3450717" y="5904484"/>
                  </a:lnTo>
                  <a:lnTo>
                    <a:pt x="0" y="5904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3" t="0" r="-6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907723" y="2144781"/>
            <a:ext cx="1914079" cy="272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Alice Bold"/>
              </a:rPr>
              <a:t>TEAM-2:</a:t>
            </a:r>
          </a:p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Bodoni FLF"/>
              </a:rPr>
              <a:t>CS23I1029</a:t>
            </a:r>
          </a:p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Bodoni FLF"/>
              </a:rPr>
              <a:t>CS23I1005</a:t>
            </a:r>
          </a:p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Bodoni FLF"/>
              </a:rPr>
              <a:t>CS23B1090</a:t>
            </a:r>
          </a:p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Bodoni FLF"/>
              </a:rPr>
              <a:t>CS23I1026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4759" y="2144781"/>
            <a:ext cx="1961108" cy="276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lice Bold"/>
              </a:rPr>
              <a:t>TEAM-1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Bodoni FLF"/>
              </a:rPr>
              <a:t>CS23I1027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Bodoni FLF"/>
              </a:rPr>
              <a:t>CS23I1014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Bodoni FLF"/>
              </a:rPr>
              <a:t>CS23B1059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Bodoni FLF"/>
              </a:rPr>
              <a:t>CS23I1065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87970" y="9251547"/>
            <a:ext cx="7521476" cy="627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024">
                <a:solidFill>
                  <a:srgbClr val="000000"/>
                </a:solidFill>
                <a:latin typeface="Bodoni FLF Bold"/>
              </a:rPr>
              <a:t>TEAM-3</a:t>
            </a:r>
            <a:r>
              <a:rPr lang="en-US" sz="3024">
                <a:solidFill>
                  <a:srgbClr val="000000"/>
                </a:solidFill>
                <a:latin typeface="Bodoni FLF"/>
              </a:rPr>
              <a:t>: CS23I1017  CS23B1092  CS23I1037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3308" y="-969726"/>
            <a:ext cx="3631984" cy="3631984"/>
          </a:xfrm>
          <a:custGeom>
            <a:avLst/>
            <a:gdLst/>
            <a:ahLst/>
            <a:cxnLst/>
            <a:rect r="r" b="b" t="t" l="l"/>
            <a:pathLst>
              <a:path h="3631984" w="3631984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3492" y="9296400"/>
            <a:ext cx="2516197" cy="2516197"/>
          </a:xfrm>
          <a:custGeom>
            <a:avLst/>
            <a:gdLst/>
            <a:ahLst/>
            <a:cxnLst/>
            <a:rect r="r" b="b" t="t" l="l"/>
            <a:pathLst>
              <a:path h="2516197" w="2516197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4627" y="1521039"/>
            <a:ext cx="2627762" cy="3503683"/>
            <a:chOff x="0" y="0"/>
            <a:chExt cx="3503683" cy="46715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03676" cy="4671568"/>
            </a:xfrm>
            <a:custGeom>
              <a:avLst/>
              <a:gdLst/>
              <a:ahLst/>
              <a:cxnLst/>
              <a:rect r="r" b="b" t="t" l="l"/>
              <a:pathLst>
                <a:path h="4671568" w="3503676">
                  <a:moveTo>
                    <a:pt x="0" y="0"/>
                  </a:moveTo>
                  <a:lnTo>
                    <a:pt x="3503676" y="0"/>
                  </a:lnTo>
                  <a:lnTo>
                    <a:pt x="3503676" y="4671568"/>
                  </a:lnTo>
                  <a:lnTo>
                    <a:pt x="0" y="4671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55403" y="1521039"/>
            <a:ext cx="2661908" cy="3503683"/>
            <a:chOff x="0" y="0"/>
            <a:chExt cx="3549211" cy="46715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49269" cy="4671568"/>
            </a:xfrm>
            <a:custGeom>
              <a:avLst/>
              <a:gdLst/>
              <a:ahLst/>
              <a:cxnLst/>
              <a:rect r="r" b="b" t="t" l="l"/>
              <a:pathLst>
                <a:path h="4671568" w="3549269">
                  <a:moveTo>
                    <a:pt x="0" y="0"/>
                  </a:moveTo>
                  <a:lnTo>
                    <a:pt x="3549269" y="0"/>
                  </a:lnTo>
                  <a:lnTo>
                    <a:pt x="3549269" y="4671568"/>
                  </a:lnTo>
                  <a:lnTo>
                    <a:pt x="0" y="4671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649" r="1" b="-64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98757" y="1521039"/>
            <a:ext cx="2545243" cy="3503683"/>
            <a:chOff x="0" y="0"/>
            <a:chExt cx="3393657" cy="46715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93694" cy="4671568"/>
            </a:xfrm>
            <a:custGeom>
              <a:avLst/>
              <a:gdLst/>
              <a:ahLst/>
              <a:cxnLst/>
              <a:rect r="r" b="b" t="t" l="l"/>
              <a:pathLst>
                <a:path h="4671568" w="3393694">
                  <a:moveTo>
                    <a:pt x="0" y="0"/>
                  </a:moveTo>
                  <a:lnTo>
                    <a:pt x="3393694" y="0"/>
                  </a:lnTo>
                  <a:lnTo>
                    <a:pt x="3393694" y="4671568"/>
                  </a:lnTo>
                  <a:lnTo>
                    <a:pt x="0" y="4671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621" t="0" r="-161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92349" y="1521039"/>
            <a:ext cx="2962388" cy="3503683"/>
            <a:chOff x="0" y="0"/>
            <a:chExt cx="3949851" cy="46715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49827" cy="4671568"/>
            </a:xfrm>
            <a:custGeom>
              <a:avLst/>
              <a:gdLst/>
              <a:ahLst/>
              <a:cxnLst/>
              <a:rect r="r" b="b" t="t" l="l"/>
              <a:pathLst>
                <a:path h="4671568" w="3949827">
                  <a:moveTo>
                    <a:pt x="0" y="0"/>
                  </a:moveTo>
                  <a:lnTo>
                    <a:pt x="3949827" y="0"/>
                  </a:lnTo>
                  <a:lnTo>
                    <a:pt x="3949827" y="4671568"/>
                  </a:lnTo>
                  <a:lnTo>
                    <a:pt x="0" y="4671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8848" t="0" r="-28848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83626" y="1521039"/>
            <a:ext cx="2611827" cy="3503683"/>
            <a:chOff x="0" y="0"/>
            <a:chExt cx="3482436" cy="46715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82467" cy="4671568"/>
            </a:xfrm>
            <a:custGeom>
              <a:avLst/>
              <a:gdLst/>
              <a:ahLst/>
              <a:cxnLst/>
              <a:rect r="r" b="b" t="t" l="l"/>
              <a:pathLst>
                <a:path h="4671568" w="3482467">
                  <a:moveTo>
                    <a:pt x="0" y="0"/>
                  </a:moveTo>
                  <a:lnTo>
                    <a:pt x="3482467" y="0"/>
                  </a:lnTo>
                  <a:lnTo>
                    <a:pt x="3482467" y="4671568"/>
                  </a:lnTo>
                  <a:lnTo>
                    <a:pt x="0" y="4671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05" t="0" r="-30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963173" y="5590500"/>
            <a:ext cx="2627762" cy="3530724"/>
            <a:chOff x="0" y="0"/>
            <a:chExt cx="3503683" cy="47076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03676" cy="4707636"/>
            </a:xfrm>
            <a:custGeom>
              <a:avLst/>
              <a:gdLst/>
              <a:ahLst/>
              <a:cxnLst/>
              <a:rect r="r" b="b" t="t" l="l"/>
              <a:pathLst>
                <a:path h="4707636" w="3503676">
                  <a:moveTo>
                    <a:pt x="0" y="0"/>
                  </a:moveTo>
                  <a:lnTo>
                    <a:pt x="3503676" y="0"/>
                  </a:lnTo>
                  <a:lnTo>
                    <a:pt x="3503676" y="4707636"/>
                  </a:lnTo>
                  <a:lnTo>
                    <a:pt x="0" y="4707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85" t="0" r="-38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873115" y="5590500"/>
            <a:ext cx="2666043" cy="3530724"/>
            <a:chOff x="0" y="0"/>
            <a:chExt cx="3554724" cy="47076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54730" cy="4707636"/>
            </a:xfrm>
            <a:custGeom>
              <a:avLst/>
              <a:gdLst/>
              <a:ahLst/>
              <a:cxnLst/>
              <a:rect r="r" b="b" t="t" l="l"/>
              <a:pathLst>
                <a:path h="4707636" w="3554730">
                  <a:moveTo>
                    <a:pt x="0" y="0"/>
                  </a:moveTo>
                  <a:lnTo>
                    <a:pt x="3554730" y="0"/>
                  </a:lnTo>
                  <a:lnTo>
                    <a:pt x="3554730" y="4707636"/>
                  </a:lnTo>
                  <a:lnTo>
                    <a:pt x="0" y="4707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8288" t="0" r="-38288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787704" y="5590500"/>
            <a:ext cx="2656786" cy="3542381"/>
            <a:chOff x="0" y="0"/>
            <a:chExt cx="3542381" cy="47231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42411" cy="4723130"/>
            </a:xfrm>
            <a:custGeom>
              <a:avLst/>
              <a:gdLst/>
              <a:ahLst/>
              <a:cxnLst/>
              <a:rect r="r" b="b" t="t" l="l"/>
              <a:pathLst>
                <a:path h="4723130" w="3542411">
                  <a:moveTo>
                    <a:pt x="0" y="0"/>
                  </a:moveTo>
                  <a:lnTo>
                    <a:pt x="3542411" y="0"/>
                  </a:lnTo>
                  <a:lnTo>
                    <a:pt x="3542411" y="4723130"/>
                  </a:lnTo>
                  <a:lnTo>
                    <a:pt x="0" y="4723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297533" y="5590500"/>
            <a:ext cx="2902160" cy="3530724"/>
            <a:chOff x="0" y="0"/>
            <a:chExt cx="3869547" cy="47076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69563" cy="4707636"/>
            </a:xfrm>
            <a:custGeom>
              <a:avLst/>
              <a:gdLst/>
              <a:ahLst/>
              <a:cxnLst/>
              <a:rect r="r" b="b" t="t" l="l"/>
              <a:pathLst>
                <a:path h="4707636" w="3869563">
                  <a:moveTo>
                    <a:pt x="0" y="0"/>
                  </a:moveTo>
                  <a:lnTo>
                    <a:pt x="3869563" y="0"/>
                  </a:lnTo>
                  <a:lnTo>
                    <a:pt x="3869563" y="4707636"/>
                  </a:lnTo>
                  <a:lnTo>
                    <a:pt x="0" y="4707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1105" t="0" r="-31105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978508" y="5590500"/>
            <a:ext cx="2832315" cy="3507411"/>
            <a:chOff x="0" y="0"/>
            <a:chExt cx="3776420" cy="46765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776472" cy="4676521"/>
            </a:xfrm>
            <a:custGeom>
              <a:avLst/>
              <a:gdLst/>
              <a:ahLst/>
              <a:cxnLst/>
              <a:rect r="r" b="b" t="t" l="l"/>
              <a:pathLst>
                <a:path h="4676521" w="3776472">
                  <a:moveTo>
                    <a:pt x="0" y="0"/>
                  </a:moveTo>
                  <a:lnTo>
                    <a:pt x="3776472" y="0"/>
                  </a:lnTo>
                  <a:lnTo>
                    <a:pt x="3776472" y="4676521"/>
                  </a:lnTo>
                  <a:lnTo>
                    <a:pt x="0" y="4676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39270" r="1" b="-3927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570530" y="274361"/>
            <a:ext cx="5238401" cy="89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6"/>
              </a:lnSpc>
            </a:pPr>
            <a:r>
              <a:rPr lang="en-US" sz="4297">
                <a:solidFill>
                  <a:srgbClr val="000000"/>
                </a:solidFill>
                <a:latin typeface="Bodoni FLF Bold"/>
              </a:rPr>
              <a:t>CS23I1017 - HARITH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3308" y="-969726"/>
            <a:ext cx="3631984" cy="3631984"/>
          </a:xfrm>
          <a:custGeom>
            <a:avLst/>
            <a:gdLst/>
            <a:ahLst/>
            <a:cxnLst/>
            <a:rect r="r" b="b" t="t" l="l"/>
            <a:pathLst>
              <a:path h="3631984" w="3631984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3492" y="9296400"/>
            <a:ext cx="2516197" cy="2516197"/>
          </a:xfrm>
          <a:custGeom>
            <a:avLst/>
            <a:gdLst/>
            <a:ahLst/>
            <a:cxnLst/>
            <a:rect r="r" b="b" t="t" l="l"/>
            <a:pathLst>
              <a:path h="2516197" w="2516197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8554" y="1525185"/>
            <a:ext cx="2299399" cy="3618315"/>
            <a:chOff x="0" y="0"/>
            <a:chExt cx="3065865" cy="48244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65907" cy="4824476"/>
            </a:xfrm>
            <a:custGeom>
              <a:avLst/>
              <a:gdLst/>
              <a:ahLst/>
              <a:cxnLst/>
              <a:rect r="r" b="b" t="t" l="l"/>
              <a:pathLst>
                <a:path h="4824476" w="3065907">
                  <a:moveTo>
                    <a:pt x="0" y="0"/>
                  </a:moveTo>
                  <a:lnTo>
                    <a:pt x="3065907" y="0"/>
                  </a:lnTo>
                  <a:lnTo>
                    <a:pt x="3065907" y="4824476"/>
                  </a:lnTo>
                  <a:lnTo>
                    <a:pt x="0" y="4824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487" r="1" b="-648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494877" y="1525185"/>
            <a:ext cx="2249033" cy="3618315"/>
            <a:chOff x="0" y="0"/>
            <a:chExt cx="2998711" cy="4824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98724" cy="4824476"/>
            </a:xfrm>
            <a:custGeom>
              <a:avLst/>
              <a:gdLst/>
              <a:ahLst/>
              <a:cxnLst/>
              <a:rect r="r" b="b" t="t" l="l"/>
              <a:pathLst>
                <a:path h="4824476" w="2998724">
                  <a:moveTo>
                    <a:pt x="0" y="0"/>
                  </a:moveTo>
                  <a:lnTo>
                    <a:pt x="2998724" y="0"/>
                  </a:lnTo>
                  <a:lnTo>
                    <a:pt x="2998724" y="4824476"/>
                  </a:lnTo>
                  <a:lnTo>
                    <a:pt x="0" y="4824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250" r="0" b="-524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353510" y="1525185"/>
            <a:ext cx="2100850" cy="3618315"/>
            <a:chOff x="0" y="0"/>
            <a:chExt cx="2801133" cy="48244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1112" cy="4824476"/>
            </a:xfrm>
            <a:custGeom>
              <a:avLst/>
              <a:gdLst/>
              <a:ahLst/>
              <a:cxnLst/>
              <a:rect r="r" b="b" t="t" l="l"/>
              <a:pathLst>
                <a:path h="4824476" w="2801112">
                  <a:moveTo>
                    <a:pt x="0" y="0"/>
                  </a:moveTo>
                  <a:lnTo>
                    <a:pt x="2801112" y="0"/>
                  </a:lnTo>
                  <a:lnTo>
                    <a:pt x="2801112" y="4824476"/>
                  </a:lnTo>
                  <a:lnTo>
                    <a:pt x="0" y="4824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610" r="0" b="-160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63960" y="1525185"/>
            <a:ext cx="2149122" cy="3618315"/>
            <a:chOff x="0" y="0"/>
            <a:chExt cx="2865496" cy="48244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65501" cy="4824476"/>
            </a:xfrm>
            <a:custGeom>
              <a:avLst/>
              <a:gdLst/>
              <a:ahLst/>
              <a:cxnLst/>
              <a:rect r="r" b="b" t="t" l="l"/>
              <a:pathLst>
                <a:path h="4824476" w="2865501">
                  <a:moveTo>
                    <a:pt x="0" y="0"/>
                  </a:moveTo>
                  <a:lnTo>
                    <a:pt x="2865501" y="0"/>
                  </a:lnTo>
                  <a:lnTo>
                    <a:pt x="2865501" y="4824476"/>
                  </a:lnTo>
                  <a:lnTo>
                    <a:pt x="0" y="4824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2796" r="0" b="-279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5479446">
            <a:off x="11161922" y="2278551"/>
            <a:ext cx="3572829" cy="2109282"/>
            <a:chOff x="0" y="0"/>
            <a:chExt cx="4763772" cy="28123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63770" cy="2812415"/>
            </a:xfrm>
            <a:custGeom>
              <a:avLst/>
              <a:gdLst/>
              <a:ahLst/>
              <a:cxnLst/>
              <a:rect r="r" b="b" t="t" l="l"/>
              <a:pathLst>
                <a:path h="2812415" w="4763770">
                  <a:moveTo>
                    <a:pt x="0" y="0"/>
                  </a:moveTo>
                  <a:lnTo>
                    <a:pt x="4763770" y="0"/>
                  </a:lnTo>
                  <a:lnTo>
                    <a:pt x="4763770" y="2812415"/>
                  </a:lnTo>
                  <a:lnTo>
                    <a:pt x="0" y="2812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477" t="0" r="-2477" b="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5167409" y="5490004"/>
            <a:ext cx="2238789" cy="3980069"/>
            <a:chOff x="0" y="0"/>
            <a:chExt cx="2985052" cy="53067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85008" cy="5306695"/>
            </a:xfrm>
            <a:custGeom>
              <a:avLst/>
              <a:gdLst/>
              <a:ahLst/>
              <a:cxnLst/>
              <a:rect r="r" b="b" t="t" l="l"/>
              <a:pathLst>
                <a:path h="5306695" w="2985008">
                  <a:moveTo>
                    <a:pt x="0" y="0"/>
                  </a:moveTo>
                  <a:lnTo>
                    <a:pt x="2985008" y="0"/>
                  </a:lnTo>
                  <a:lnTo>
                    <a:pt x="2985008" y="5306695"/>
                  </a:lnTo>
                  <a:lnTo>
                    <a:pt x="0" y="5306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-1" b="-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245534" y="5490004"/>
            <a:ext cx="2238789" cy="3980069"/>
            <a:chOff x="0" y="0"/>
            <a:chExt cx="2985052" cy="53067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85008" cy="5306695"/>
            </a:xfrm>
            <a:custGeom>
              <a:avLst/>
              <a:gdLst/>
              <a:ahLst/>
              <a:cxnLst/>
              <a:rect r="r" b="b" t="t" l="l"/>
              <a:pathLst>
                <a:path h="5306695" w="2985008">
                  <a:moveTo>
                    <a:pt x="0" y="0"/>
                  </a:moveTo>
                  <a:lnTo>
                    <a:pt x="2985008" y="0"/>
                  </a:lnTo>
                  <a:lnTo>
                    <a:pt x="2985008" y="5306695"/>
                  </a:lnTo>
                  <a:lnTo>
                    <a:pt x="0" y="5306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-1" b="-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5400000">
            <a:off x="8409415" y="6224588"/>
            <a:ext cx="3980069" cy="2510900"/>
            <a:chOff x="0" y="0"/>
            <a:chExt cx="5306759" cy="3347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06822" cy="3347847"/>
            </a:xfrm>
            <a:custGeom>
              <a:avLst/>
              <a:gdLst/>
              <a:ahLst/>
              <a:cxnLst/>
              <a:rect r="r" b="b" t="t" l="l"/>
              <a:pathLst>
                <a:path h="3347847" w="5306822">
                  <a:moveTo>
                    <a:pt x="0" y="0"/>
                  </a:moveTo>
                  <a:lnTo>
                    <a:pt x="5306822" y="0"/>
                  </a:lnTo>
                  <a:lnTo>
                    <a:pt x="5306822" y="3347847"/>
                  </a:lnTo>
                  <a:lnTo>
                    <a:pt x="0" y="3347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6077" t="0" r="-6075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314661" y="5490004"/>
            <a:ext cx="2238789" cy="3980069"/>
            <a:chOff x="0" y="0"/>
            <a:chExt cx="2985052" cy="53067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85008" cy="5306695"/>
            </a:xfrm>
            <a:custGeom>
              <a:avLst/>
              <a:gdLst/>
              <a:ahLst/>
              <a:cxnLst/>
              <a:rect r="r" b="b" t="t" l="l"/>
              <a:pathLst>
                <a:path h="5306695" w="2985008">
                  <a:moveTo>
                    <a:pt x="0" y="0"/>
                  </a:moveTo>
                  <a:lnTo>
                    <a:pt x="2985008" y="0"/>
                  </a:lnTo>
                  <a:lnTo>
                    <a:pt x="2985008" y="5306695"/>
                  </a:lnTo>
                  <a:lnTo>
                    <a:pt x="0" y="5306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-1" b="-1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887953" y="5495925"/>
            <a:ext cx="2878573" cy="3980069"/>
            <a:chOff x="0" y="0"/>
            <a:chExt cx="3838097" cy="53067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38067" cy="5306822"/>
            </a:xfrm>
            <a:custGeom>
              <a:avLst/>
              <a:gdLst/>
              <a:ahLst/>
              <a:cxnLst/>
              <a:rect r="r" b="b" t="t" l="l"/>
              <a:pathLst>
                <a:path h="5306822" w="3838067">
                  <a:moveTo>
                    <a:pt x="0" y="0"/>
                  </a:moveTo>
                  <a:lnTo>
                    <a:pt x="3838067" y="0"/>
                  </a:lnTo>
                  <a:lnTo>
                    <a:pt x="3838067" y="5306822"/>
                  </a:lnTo>
                  <a:lnTo>
                    <a:pt x="0" y="5306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14288" r="0" b="-14287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436565" y="272226"/>
            <a:ext cx="5691485" cy="90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Bodoni FLF Bold"/>
              </a:rPr>
              <a:t>CS23I1014-BHADRESH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3308" y="-969726"/>
            <a:ext cx="3631984" cy="3631984"/>
          </a:xfrm>
          <a:custGeom>
            <a:avLst/>
            <a:gdLst/>
            <a:ahLst/>
            <a:cxnLst/>
            <a:rect r="r" b="b" t="t" l="l"/>
            <a:pathLst>
              <a:path h="3631984" w="3631984">
                <a:moveTo>
                  <a:pt x="0" y="0"/>
                </a:moveTo>
                <a:lnTo>
                  <a:pt x="3631984" y="0"/>
                </a:lnTo>
                <a:lnTo>
                  <a:pt x="3631984" y="3631984"/>
                </a:lnTo>
                <a:lnTo>
                  <a:pt x="0" y="3631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3492" y="9296400"/>
            <a:ext cx="2516197" cy="2516197"/>
          </a:xfrm>
          <a:custGeom>
            <a:avLst/>
            <a:gdLst/>
            <a:ahLst/>
            <a:cxnLst/>
            <a:rect r="r" b="b" t="t" l="l"/>
            <a:pathLst>
              <a:path h="2516197" w="2516197">
                <a:moveTo>
                  <a:pt x="0" y="0"/>
                </a:moveTo>
                <a:lnTo>
                  <a:pt x="2516197" y="0"/>
                </a:lnTo>
                <a:lnTo>
                  <a:pt x="2516197" y="2516197"/>
                </a:lnTo>
                <a:lnTo>
                  <a:pt x="0" y="2516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714502"/>
            <a:ext cx="2424166" cy="3600488"/>
            <a:chOff x="0" y="0"/>
            <a:chExt cx="3232221" cy="48006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32277" cy="4800600"/>
            </a:xfrm>
            <a:custGeom>
              <a:avLst/>
              <a:gdLst/>
              <a:ahLst/>
              <a:cxnLst/>
              <a:rect r="r" b="b" t="t" l="l"/>
              <a:pathLst>
                <a:path h="4800600" w="3232277">
                  <a:moveTo>
                    <a:pt x="0" y="0"/>
                  </a:moveTo>
                  <a:lnTo>
                    <a:pt x="3232277" y="0"/>
                  </a:lnTo>
                  <a:lnTo>
                    <a:pt x="3232277" y="4800600"/>
                  </a:lnTo>
                  <a:lnTo>
                    <a:pt x="0" y="480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696" t="0" r="-5694" b="-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79439" y="1714502"/>
            <a:ext cx="2447685" cy="3600488"/>
            <a:chOff x="0" y="0"/>
            <a:chExt cx="3263580" cy="48006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3519" cy="4800600"/>
            </a:xfrm>
            <a:custGeom>
              <a:avLst/>
              <a:gdLst/>
              <a:ahLst/>
              <a:cxnLst/>
              <a:rect r="r" b="b" t="t" l="l"/>
              <a:pathLst>
                <a:path h="4800600" w="3263519">
                  <a:moveTo>
                    <a:pt x="0" y="0"/>
                  </a:moveTo>
                  <a:lnTo>
                    <a:pt x="3263519" y="0"/>
                  </a:lnTo>
                  <a:lnTo>
                    <a:pt x="3263519" y="4800600"/>
                  </a:lnTo>
                  <a:lnTo>
                    <a:pt x="0" y="480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131" t="0" r="-5133" b="-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953697" y="1714502"/>
            <a:ext cx="2700366" cy="3600488"/>
            <a:chOff x="0" y="0"/>
            <a:chExt cx="3600488" cy="4800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00450" cy="4800600"/>
            </a:xfrm>
            <a:custGeom>
              <a:avLst/>
              <a:gdLst/>
              <a:ahLst/>
              <a:cxnLst/>
              <a:rect r="r" b="b" t="t" l="l"/>
              <a:pathLst>
                <a:path h="480060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00600"/>
                  </a:lnTo>
                  <a:lnTo>
                    <a:pt x="0" y="480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1" b="-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96940" y="1714502"/>
            <a:ext cx="2572319" cy="3600488"/>
            <a:chOff x="0" y="0"/>
            <a:chExt cx="3429759" cy="48006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29762" cy="4800600"/>
            </a:xfrm>
            <a:custGeom>
              <a:avLst/>
              <a:gdLst/>
              <a:ahLst/>
              <a:cxnLst/>
              <a:rect r="r" b="b" t="t" l="l"/>
              <a:pathLst>
                <a:path h="4800600" w="3429762">
                  <a:moveTo>
                    <a:pt x="0" y="0"/>
                  </a:moveTo>
                  <a:lnTo>
                    <a:pt x="3429762" y="0"/>
                  </a:lnTo>
                  <a:lnTo>
                    <a:pt x="3429762" y="4800600"/>
                  </a:lnTo>
                  <a:lnTo>
                    <a:pt x="0" y="4800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488" t="0" r="-2488" b="-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507435" y="1714502"/>
            <a:ext cx="2710255" cy="3606616"/>
            <a:chOff x="0" y="0"/>
            <a:chExt cx="3613673" cy="48088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3658" cy="4808855"/>
            </a:xfrm>
            <a:custGeom>
              <a:avLst/>
              <a:gdLst/>
              <a:ahLst/>
              <a:cxnLst/>
              <a:rect r="r" b="b" t="t" l="l"/>
              <a:pathLst>
                <a:path h="4808855" w="3613658">
                  <a:moveTo>
                    <a:pt x="0" y="0"/>
                  </a:moveTo>
                  <a:lnTo>
                    <a:pt x="3613658" y="0"/>
                  </a:lnTo>
                  <a:lnTo>
                    <a:pt x="3613658" y="4808855"/>
                  </a:lnTo>
                  <a:lnTo>
                    <a:pt x="0" y="4808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14473984" y="6473896"/>
            <a:ext cx="3731695" cy="2465972"/>
            <a:chOff x="0" y="0"/>
            <a:chExt cx="4975593" cy="328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75606" cy="3287903"/>
            </a:xfrm>
            <a:custGeom>
              <a:avLst/>
              <a:gdLst/>
              <a:ahLst/>
              <a:cxnLst/>
              <a:rect r="r" b="b" t="t" l="l"/>
              <a:pathLst>
                <a:path h="3287903" w="4975606">
                  <a:moveTo>
                    <a:pt x="0" y="0"/>
                  </a:moveTo>
                  <a:lnTo>
                    <a:pt x="4975606" y="0"/>
                  </a:lnTo>
                  <a:lnTo>
                    <a:pt x="4975606" y="3287903"/>
                  </a:lnTo>
                  <a:lnTo>
                    <a:pt x="0" y="3287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6717" r="0" b="-671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030888" y="5841034"/>
            <a:ext cx="2571133" cy="3731695"/>
            <a:chOff x="0" y="0"/>
            <a:chExt cx="3428177" cy="49755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28238" cy="4975606"/>
            </a:xfrm>
            <a:custGeom>
              <a:avLst/>
              <a:gdLst/>
              <a:ahLst/>
              <a:cxnLst/>
              <a:rect r="r" b="b" t="t" l="l"/>
              <a:pathLst>
                <a:path h="4975606" w="3428238">
                  <a:moveTo>
                    <a:pt x="0" y="0"/>
                  </a:moveTo>
                  <a:lnTo>
                    <a:pt x="3428238" y="0"/>
                  </a:lnTo>
                  <a:lnTo>
                    <a:pt x="3428238" y="4975606"/>
                  </a:lnTo>
                  <a:lnTo>
                    <a:pt x="0" y="4975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4426" t="0" r="-4424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780050" y="5841034"/>
            <a:ext cx="2746013" cy="3731695"/>
            <a:chOff x="0" y="0"/>
            <a:chExt cx="3661351" cy="49755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61410" cy="4975606"/>
            </a:xfrm>
            <a:custGeom>
              <a:avLst/>
              <a:gdLst/>
              <a:ahLst/>
              <a:cxnLst/>
              <a:rect r="r" b="b" t="t" l="l"/>
              <a:pathLst>
                <a:path h="4975606" w="3661410">
                  <a:moveTo>
                    <a:pt x="0" y="0"/>
                  </a:moveTo>
                  <a:lnTo>
                    <a:pt x="3661410" y="0"/>
                  </a:lnTo>
                  <a:lnTo>
                    <a:pt x="3661410" y="4975606"/>
                  </a:lnTo>
                  <a:lnTo>
                    <a:pt x="0" y="4975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5074" t="0" r="-15073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903275" y="5841034"/>
            <a:ext cx="2371949" cy="3731695"/>
            <a:chOff x="0" y="0"/>
            <a:chExt cx="3162599" cy="49755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162554" cy="4975606"/>
            </a:xfrm>
            <a:custGeom>
              <a:avLst/>
              <a:gdLst/>
              <a:ahLst/>
              <a:cxnLst/>
              <a:rect r="r" b="b" t="t" l="l"/>
              <a:pathLst>
                <a:path h="4975606" w="3162554">
                  <a:moveTo>
                    <a:pt x="0" y="0"/>
                  </a:moveTo>
                  <a:lnTo>
                    <a:pt x="3162554" y="0"/>
                  </a:lnTo>
                  <a:lnTo>
                    <a:pt x="3162554" y="4975606"/>
                  </a:lnTo>
                  <a:lnTo>
                    <a:pt x="0" y="4975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8997" t="0" r="-8998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940162" y="5841034"/>
            <a:ext cx="2458288" cy="3679910"/>
            <a:chOff x="0" y="0"/>
            <a:chExt cx="3277717" cy="49065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77743" cy="4906518"/>
            </a:xfrm>
            <a:custGeom>
              <a:avLst/>
              <a:gdLst/>
              <a:ahLst/>
              <a:cxnLst/>
              <a:rect r="r" b="b" t="t" l="l"/>
              <a:pathLst>
                <a:path h="4906518" w="3277743">
                  <a:moveTo>
                    <a:pt x="0" y="0"/>
                  </a:moveTo>
                  <a:lnTo>
                    <a:pt x="3277743" y="0"/>
                  </a:lnTo>
                  <a:lnTo>
                    <a:pt x="3277743" y="4906518"/>
                  </a:lnTo>
                  <a:lnTo>
                    <a:pt x="0" y="4906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6104" t="0" r="-6104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15475" y="454660"/>
            <a:ext cx="6474783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Bodoni FLF Bold"/>
              </a:rPr>
              <a:t>CS23B1059-ANVITA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708" y="-2383592"/>
            <a:ext cx="4767184" cy="4767184"/>
          </a:xfrm>
          <a:custGeom>
            <a:avLst/>
            <a:gdLst/>
            <a:ahLst/>
            <a:cxnLst/>
            <a:rect r="r" b="b" t="t" l="l"/>
            <a:pathLst>
              <a:path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935" y="8646509"/>
            <a:ext cx="3521040" cy="3521040"/>
          </a:xfrm>
          <a:custGeom>
            <a:avLst/>
            <a:gdLst/>
            <a:ahLst/>
            <a:cxnLst/>
            <a:rect r="r" b="b" t="t" l="l"/>
            <a:pathLst>
              <a:path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8656" y="2046771"/>
            <a:ext cx="2322547" cy="3239003"/>
            <a:chOff x="0" y="0"/>
            <a:chExt cx="3096729" cy="43186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96768" cy="4318635"/>
            </a:xfrm>
            <a:custGeom>
              <a:avLst/>
              <a:gdLst/>
              <a:ahLst/>
              <a:cxnLst/>
              <a:rect r="r" b="b" t="t" l="l"/>
              <a:pathLst>
                <a:path h="4318635" w="3096768">
                  <a:moveTo>
                    <a:pt x="0" y="0"/>
                  </a:moveTo>
                  <a:lnTo>
                    <a:pt x="3096768" y="0"/>
                  </a:lnTo>
                  <a:lnTo>
                    <a:pt x="3096768" y="4318635"/>
                  </a:lnTo>
                  <a:lnTo>
                    <a:pt x="0" y="4318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297" t="0" r="-229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776820" y="2046771"/>
            <a:ext cx="2226100" cy="3366500"/>
            <a:chOff x="0" y="0"/>
            <a:chExt cx="2968133" cy="44886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68117" cy="4488688"/>
            </a:xfrm>
            <a:custGeom>
              <a:avLst/>
              <a:gdLst/>
              <a:ahLst/>
              <a:cxnLst/>
              <a:rect r="r" b="b" t="t" l="l"/>
              <a:pathLst>
                <a:path h="4488688" w="2968117">
                  <a:moveTo>
                    <a:pt x="0" y="0"/>
                  </a:moveTo>
                  <a:lnTo>
                    <a:pt x="2968117" y="0"/>
                  </a:lnTo>
                  <a:lnTo>
                    <a:pt x="2968117" y="4488688"/>
                  </a:lnTo>
                  <a:lnTo>
                    <a:pt x="0" y="4488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10" t="0" r="-671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5932395" y="2560061"/>
            <a:ext cx="3366500" cy="2339919"/>
            <a:chOff x="0" y="0"/>
            <a:chExt cx="4488667" cy="31198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88688" cy="3119882"/>
            </a:xfrm>
            <a:custGeom>
              <a:avLst/>
              <a:gdLst/>
              <a:ahLst/>
              <a:cxnLst/>
              <a:rect r="r" b="b" t="t" l="l"/>
              <a:pathLst>
                <a:path h="3119882" w="4488688">
                  <a:moveTo>
                    <a:pt x="0" y="0"/>
                  </a:moveTo>
                  <a:lnTo>
                    <a:pt x="4488688" y="0"/>
                  </a:lnTo>
                  <a:lnTo>
                    <a:pt x="4488688" y="3119882"/>
                  </a:lnTo>
                  <a:lnTo>
                    <a:pt x="0" y="311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952" r="0" b="-395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347580" y="2046771"/>
            <a:ext cx="2529371" cy="3452268"/>
            <a:chOff x="0" y="0"/>
            <a:chExt cx="3372495" cy="46030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72485" cy="4602988"/>
            </a:xfrm>
            <a:custGeom>
              <a:avLst/>
              <a:gdLst/>
              <a:ahLst/>
              <a:cxnLst/>
              <a:rect r="r" b="b" t="t" l="l"/>
              <a:pathLst>
                <a:path h="4602988" w="3372485">
                  <a:moveTo>
                    <a:pt x="0" y="0"/>
                  </a:moveTo>
                  <a:lnTo>
                    <a:pt x="3372485" y="0"/>
                  </a:lnTo>
                  <a:lnTo>
                    <a:pt x="3372485" y="4602988"/>
                  </a:lnTo>
                  <a:lnTo>
                    <a:pt x="0" y="460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182" t="0" r="-1182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438926" y="2046771"/>
            <a:ext cx="2589201" cy="3452268"/>
            <a:chOff x="0" y="0"/>
            <a:chExt cx="3452268" cy="46030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52241" cy="4602988"/>
            </a:xfrm>
            <a:custGeom>
              <a:avLst/>
              <a:gdLst/>
              <a:ahLst/>
              <a:cxnLst/>
              <a:rect r="r" b="b" t="t" l="l"/>
              <a:pathLst>
                <a:path h="4602988" w="3452241">
                  <a:moveTo>
                    <a:pt x="0" y="0"/>
                  </a:moveTo>
                  <a:lnTo>
                    <a:pt x="3452241" y="0"/>
                  </a:lnTo>
                  <a:lnTo>
                    <a:pt x="3452241" y="4602988"/>
                  </a:lnTo>
                  <a:lnTo>
                    <a:pt x="0" y="4602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028127" y="5747311"/>
            <a:ext cx="2747662" cy="3663549"/>
            <a:chOff x="0" y="0"/>
            <a:chExt cx="3663549" cy="48847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63569" cy="4884674"/>
            </a:xfrm>
            <a:custGeom>
              <a:avLst/>
              <a:gdLst/>
              <a:ahLst/>
              <a:cxnLst/>
              <a:rect r="r" b="b" t="t" l="l"/>
              <a:pathLst>
                <a:path h="4884674" w="3663569">
                  <a:moveTo>
                    <a:pt x="0" y="0"/>
                  </a:moveTo>
                  <a:lnTo>
                    <a:pt x="3663569" y="0"/>
                  </a:lnTo>
                  <a:lnTo>
                    <a:pt x="3663569" y="4884674"/>
                  </a:lnTo>
                  <a:lnTo>
                    <a:pt x="0" y="4884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-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876951" y="5747311"/>
            <a:ext cx="2747662" cy="3663549"/>
            <a:chOff x="0" y="0"/>
            <a:chExt cx="3663549" cy="48847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63569" cy="4884674"/>
            </a:xfrm>
            <a:custGeom>
              <a:avLst/>
              <a:gdLst/>
              <a:ahLst/>
              <a:cxnLst/>
              <a:rect r="r" b="b" t="t" l="l"/>
              <a:pathLst>
                <a:path h="4884674" w="3663569">
                  <a:moveTo>
                    <a:pt x="0" y="0"/>
                  </a:moveTo>
                  <a:lnTo>
                    <a:pt x="3663569" y="0"/>
                  </a:lnTo>
                  <a:lnTo>
                    <a:pt x="3663569" y="4884674"/>
                  </a:lnTo>
                  <a:lnTo>
                    <a:pt x="0" y="4884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-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785605" y="5705683"/>
            <a:ext cx="2727331" cy="3746805"/>
            <a:chOff x="0" y="0"/>
            <a:chExt cx="3636441" cy="49957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6391" cy="4995799"/>
            </a:xfrm>
            <a:custGeom>
              <a:avLst/>
              <a:gdLst/>
              <a:ahLst/>
              <a:cxnLst/>
              <a:rect r="r" b="b" t="t" l="l"/>
              <a:pathLst>
                <a:path h="4995799" w="3636391">
                  <a:moveTo>
                    <a:pt x="0" y="0"/>
                  </a:moveTo>
                  <a:lnTo>
                    <a:pt x="3636391" y="0"/>
                  </a:lnTo>
                  <a:lnTo>
                    <a:pt x="3636391" y="4995799"/>
                  </a:lnTo>
                  <a:lnTo>
                    <a:pt x="0" y="4995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2373" t="0" r="-2374" b="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637596" y="5696116"/>
            <a:ext cx="2786059" cy="3714745"/>
            <a:chOff x="0" y="0"/>
            <a:chExt cx="3714745" cy="49529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714750" cy="4953000"/>
            </a:xfrm>
            <a:custGeom>
              <a:avLst/>
              <a:gdLst/>
              <a:ahLst/>
              <a:cxnLst/>
              <a:rect r="r" b="b" t="t" l="l"/>
              <a:pathLst>
                <a:path h="4953000" w="3714750">
                  <a:moveTo>
                    <a:pt x="0" y="0"/>
                  </a:moveTo>
                  <a:lnTo>
                    <a:pt x="3714750" y="0"/>
                  </a:lnTo>
                  <a:lnTo>
                    <a:pt x="3714750" y="4953000"/>
                  </a:lnTo>
                  <a:lnTo>
                    <a:pt x="0" y="495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384367" y="5696116"/>
            <a:ext cx="2784905" cy="3713207"/>
            <a:chOff x="0" y="0"/>
            <a:chExt cx="3713207" cy="495094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713226" cy="4950968"/>
            </a:xfrm>
            <a:custGeom>
              <a:avLst/>
              <a:gdLst/>
              <a:ahLst/>
              <a:cxnLst/>
              <a:rect r="r" b="b" t="t" l="l"/>
              <a:pathLst>
                <a:path h="4950968" w="3713226">
                  <a:moveTo>
                    <a:pt x="0" y="0"/>
                  </a:moveTo>
                  <a:lnTo>
                    <a:pt x="3713226" y="0"/>
                  </a:lnTo>
                  <a:lnTo>
                    <a:pt x="3713226" y="4950968"/>
                  </a:lnTo>
                  <a:lnTo>
                    <a:pt x="0" y="4950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60642" y="541980"/>
            <a:ext cx="8970913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Bodoni FLF Bold"/>
              </a:rPr>
              <a:t>CS23I1065-SANTHANA SRINIVASAN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708" y="-2383592"/>
            <a:ext cx="4767184" cy="4767184"/>
          </a:xfrm>
          <a:custGeom>
            <a:avLst/>
            <a:gdLst/>
            <a:ahLst/>
            <a:cxnLst/>
            <a:rect r="r" b="b" t="t" l="l"/>
            <a:pathLst>
              <a:path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7573" y="8511335"/>
            <a:ext cx="3521040" cy="3727351"/>
          </a:xfrm>
          <a:custGeom>
            <a:avLst/>
            <a:gdLst/>
            <a:ahLst/>
            <a:cxnLst/>
            <a:rect r="r" b="b" t="t" l="l"/>
            <a:pathLst>
              <a:path h="3727351" w="3521040">
                <a:moveTo>
                  <a:pt x="0" y="0"/>
                </a:moveTo>
                <a:lnTo>
                  <a:pt x="3521040" y="0"/>
                </a:lnTo>
                <a:lnTo>
                  <a:pt x="3521040" y="3727351"/>
                </a:lnTo>
                <a:lnTo>
                  <a:pt x="0" y="3727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0245" y="1894773"/>
            <a:ext cx="2109470" cy="3248727"/>
            <a:chOff x="0" y="0"/>
            <a:chExt cx="2812627" cy="43316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12669" cy="4331589"/>
            </a:xfrm>
            <a:custGeom>
              <a:avLst/>
              <a:gdLst/>
              <a:ahLst/>
              <a:cxnLst/>
              <a:rect r="r" b="b" t="t" l="l"/>
              <a:pathLst>
                <a:path h="4331589" w="2812669">
                  <a:moveTo>
                    <a:pt x="0" y="0"/>
                  </a:moveTo>
                  <a:lnTo>
                    <a:pt x="2812669" y="0"/>
                  </a:lnTo>
                  <a:lnTo>
                    <a:pt x="2812669" y="4331589"/>
                  </a:lnTo>
                  <a:lnTo>
                    <a:pt x="0" y="433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752" t="0" r="-7750" b="-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53607" y="1894773"/>
            <a:ext cx="2166225" cy="3248727"/>
            <a:chOff x="0" y="0"/>
            <a:chExt cx="2888300" cy="43316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88361" cy="4331589"/>
            </a:xfrm>
            <a:custGeom>
              <a:avLst/>
              <a:gdLst/>
              <a:ahLst/>
              <a:cxnLst/>
              <a:rect r="r" b="b" t="t" l="l"/>
              <a:pathLst>
                <a:path h="4331589" w="2888361">
                  <a:moveTo>
                    <a:pt x="0" y="0"/>
                  </a:moveTo>
                  <a:lnTo>
                    <a:pt x="2888361" y="0"/>
                  </a:lnTo>
                  <a:lnTo>
                    <a:pt x="2888361" y="4331589"/>
                  </a:lnTo>
                  <a:lnTo>
                    <a:pt x="0" y="4331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239" t="0" r="-6237" b="-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071042" y="1894773"/>
            <a:ext cx="2235927" cy="3303724"/>
            <a:chOff x="0" y="0"/>
            <a:chExt cx="2981236" cy="44049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81198" cy="4404995"/>
            </a:xfrm>
            <a:custGeom>
              <a:avLst/>
              <a:gdLst/>
              <a:ahLst/>
              <a:cxnLst/>
              <a:rect r="r" b="b" t="t" l="l"/>
              <a:pathLst>
                <a:path h="4404995" w="2981198">
                  <a:moveTo>
                    <a:pt x="0" y="0"/>
                  </a:moveTo>
                  <a:lnTo>
                    <a:pt x="2981198" y="0"/>
                  </a:lnTo>
                  <a:lnTo>
                    <a:pt x="2981198" y="4404995"/>
                  </a:lnTo>
                  <a:lnTo>
                    <a:pt x="0" y="4404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408" t="0" r="-540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59419" y="1894773"/>
            <a:ext cx="2477793" cy="3303724"/>
            <a:chOff x="0" y="0"/>
            <a:chExt cx="3303724" cy="44049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03778" cy="4404995"/>
            </a:xfrm>
            <a:custGeom>
              <a:avLst/>
              <a:gdLst/>
              <a:ahLst/>
              <a:cxnLst/>
              <a:rect r="r" b="b" t="t" l="l"/>
              <a:pathLst>
                <a:path h="4404995" w="3303778">
                  <a:moveTo>
                    <a:pt x="0" y="0"/>
                  </a:moveTo>
                  <a:lnTo>
                    <a:pt x="3303778" y="0"/>
                  </a:lnTo>
                  <a:lnTo>
                    <a:pt x="3303778" y="4404995"/>
                  </a:lnTo>
                  <a:lnTo>
                    <a:pt x="0" y="4404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889662" y="1894773"/>
            <a:ext cx="2542263" cy="3389684"/>
            <a:chOff x="0" y="0"/>
            <a:chExt cx="3389684" cy="45195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89630" cy="4519549"/>
            </a:xfrm>
            <a:custGeom>
              <a:avLst/>
              <a:gdLst/>
              <a:ahLst/>
              <a:cxnLst/>
              <a:rect r="r" b="b" t="t" l="l"/>
              <a:pathLst>
                <a:path h="4519549" w="3389630">
                  <a:moveTo>
                    <a:pt x="0" y="0"/>
                  </a:moveTo>
                  <a:lnTo>
                    <a:pt x="3389630" y="0"/>
                  </a:lnTo>
                  <a:lnTo>
                    <a:pt x="3389630" y="4519549"/>
                  </a:lnTo>
                  <a:lnTo>
                    <a:pt x="0" y="4519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114841" y="5722562"/>
            <a:ext cx="2338801" cy="3535738"/>
            <a:chOff x="0" y="0"/>
            <a:chExt cx="3118401" cy="47143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18358" cy="4714367"/>
            </a:xfrm>
            <a:custGeom>
              <a:avLst/>
              <a:gdLst/>
              <a:ahLst/>
              <a:cxnLst/>
              <a:rect r="r" b="b" t="t" l="l"/>
              <a:pathLst>
                <a:path h="4714367" w="3118358">
                  <a:moveTo>
                    <a:pt x="0" y="0"/>
                  </a:moveTo>
                  <a:lnTo>
                    <a:pt x="3118358" y="0"/>
                  </a:lnTo>
                  <a:lnTo>
                    <a:pt x="3118358" y="4714367"/>
                  </a:lnTo>
                  <a:lnTo>
                    <a:pt x="0" y="4714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6691" t="0" r="-6693" b="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088846" y="5722562"/>
            <a:ext cx="2343079" cy="3472186"/>
            <a:chOff x="0" y="0"/>
            <a:chExt cx="3124105" cy="46295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24073" cy="4629531"/>
            </a:xfrm>
            <a:custGeom>
              <a:avLst/>
              <a:gdLst/>
              <a:ahLst/>
              <a:cxnLst/>
              <a:rect r="r" b="b" t="t" l="l"/>
              <a:pathLst>
                <a:path h="4629531" w="3124073">
                  <a:moveTo>
                    <a:pt x="0" y="0"/>
                  </a:moveTo>
                  <a:lnTo>
                    <a:pt x="3124073" y="0"/>
                  </a:lnTo>
                  <a:lnTo>
                    <a:pt x="3124073" y="4629531"/>
                  </a:lnTo>
                  <a:lnTo>
                    <a:pt x="0" y="4629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5570" t="0" r="-5571" b="-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144000" y="5722562"/>
            <a:ext cx="2421570" cy="3472186"/>
            <a:chOff x="0" y="0"/>
            <a:chExt cx="3228760" cy="46295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28721" cy="4629531"/>
            </a:xfrm>
            <a:custGeom>
              <a:avLst/>
              <a:gdLst/>
              <a:ahLst/>
              <a:cxnLst/>
              <a:rect r="r" b="b" t="t" l="l"/>
              <a:pathLst>
                <a:path h="4629531" w="3228721">
                  <a:moveTo>
                    <a:pt x="0" y="0"/>
                  </a:moveTo>
                  <a:lnTo>
                    <a:pt x="3228721" y="0"/>
                  </a:lnTo>
                  <a:lnTo>
                    <a:pt x="3228721" y="4629531"/>
                  </a:lnTo>
                  <a:lnTo>
                    <a:pt x="0" y="4629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769" t="0" r="-3770" b="-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982466" y="5722562"/>
            <a:ext cx="2604139" cy="3472186"/>
            <a:chOff x="0" y="0"/>
            <a:chExt cx="3472185" cy="46295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72180" cy="4629531"/>
            </a:xfrm>
            <a:custGeom>
              <a:avLst/>
              <a:gdLst/>
              <a:ahLst/>
              <a:cxnLst/>
              <a:rect r="r" b="b" t="t" l="l"/>
              <a:pathLst>
                <a:path h="4629531" w="3472180">
                  <a:moveTo>
                    <a:pt x="0" y="0"/>
                  </a:moveTo>
                  <a:lnTo>
                    <a:pt x="3472180" y="0"/>
                  </a:lnTo>
                  <a:lnTo>
                    <a:pt x="3472180" y="4629531"/>
                  </a:lnTo>
                  <a:lnTo>
                    <a:pt x="0" y="4629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-1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2426061" y="6100977"/>
            <a:ext cx="3535738" cy="2651804"/>
            <a:chOff x="0" y="0"/>
            <a:chExt cx="4714317" cy="353573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14367" cy="3535680"/>
            </a:xfrm>
            <a:custGeom>
              <a:avLst/>
              <a:gdLst/>
              <a:ahLst/>
              <a:cxnLst/>
              <a:rect r="r" b="b" t="t" l="l"/>
              <a:pathLst>
                <a:path h="3535680" w="4714367">
                  <a:moveTo>
                    <a:pt x="0" y="0"/>
                  </a:moveTo>
                  <a:lnTo>
                    <a:pt x="4714367" y="0"/>
                  </a:lnTo>
                  <a:lnTo>
                    <a:pt x="4714367" y="3535680"/>
                  </a:lnTo>
                  <a:lnTo>
                    <a:pt x="0" y="3535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1" b="-1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749837" y="454660"/>
            <a:ext cx="4894213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Bodoni FLF Bold"/>
              </a:rPr>
              <a:t>CS23I1029-ADITYA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5708" y="-2383592"/>
            <a:ext cx="4767184" cy="4767184"/>
          </a:xfrm>
          <a:custGeom>
            <a:avLst/>
            <a:gdLst/>
            <a:ahLst/>
            <a:cxnLst/>
            <a:rect r="r" b="b" t="t" l="l"/>
            <a:pathLst>
              <a:path h="4767184" w="4767184">
                <a:moveTo>
                  <a:pt x="0" y="0"/>
                </a:moveTo>
                <a:lnTo>
                  <a:pt x="4767184" y="0"/>
                </a:lnTo>
                <a:lnTo>
                  <a:pt x="4767184" y="4767184"/>
                </a:lnTo>
                <a:lnTo>
                  <a:pt x="0" y="476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663" y="8660736"/>
            <a:ext cx="3521040" cy="3521040"/>
          </a:xfrm>
          <a:custGeom>
            <a:avLst/>
            <a:gdLst/>
            <a:ahLst/>
            <a:cxnLst/>
            <a:rect r="r" b="b" t="t" l="l"/>
            <a:pathLst>
              <a:path h="3521040" w="3521040">
                <a:moveTo>
                  <a:pt x="0" y="0"/>
                </a:moveTo>
                <a:lnTo>
                  <a:pt x="3521040" y="0"/>
                </a:lnTo>
                <a:lnTo>
                  <a:pt x="3521040" y="3521040"/>
                </a:lnTo>
                <a:lnTo>
                  <a:pt x="0" y="352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4157" y="1973811"/>
            <a:ext cx="2207545" cy="3246408"/>
            <a:chOff x="0" y="0"/>
            <a:chExt cx="2943393" cy="43285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3352" cy="4328541"/>
            </a:xfrm>
            <a:custGeom>
              <a:avLst/>
              <a:gdLst/>
              <a:ahLst/>
              <a:cxnLst/>
              <a:rect r="r" b="b" t="t" l="l"/>
              <a:pathLst>
                <a:path h="4328541" w="2943352">
                  <a:moveTo>
                    <a:pt x="0" y="0"/>
                  </a:moveTo>
                  <a:lnTo>
                    <a:pt x="2943352" y="0"/>
                  </a:lnTo>
                  <a:lnTo>
                    <a:pt x="2943352" y="4328541"/>
                  </a:lnTo>
                  <a:lnTo>
                    <a:pt x="0" y="4328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147" t="0" r="-514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76650" y="1973811"/>
            <a:ext cx="3015764" cy="3246408"/>
            <a:chOff x="0" y="0"/>
            <a:chExt cx="4021019" cy="43285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21074" cy="4328541"/>
            </a:xfrm>
            <a:custGeom>
              <a:avLst/>
              <a:gdLst/>
              <a:ahLst/>
              <a:cxnLst/>
              <a:rect r="r" b="b" t="t" l="l"/>
              <a:pathLst>
                <a:path h="4328541" w="4021074">
                  <a:moveTo>
                    <a:pt x="0" y="0"/>
                  </a:moveTo>
                  <a:lnTo>
                    <a:pt x="4021074" y="0"/>
                  </a:lnTo>
                  <a:lnTo>
                    <a:pt x="4021074" y="4328541"/>
                  </a:lnTo>
                  <a:lnTo>
                    <a:pt x="0" y="4328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49" t="0" r="-184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963913" y="1973811"/>
            <a:ext cx="1790597" cy="3246408"/>
            <a:chOff x="0" y="0"/>
            <a:chExt cx="2387463" cy="43285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7473" cy="4328541"/>
            </a:xfrm>
            <a:custGeom>
              <a:avLst/>
              <a:gdLst/>
              <a:ahLst/>
              <a:cxnLst/>
              <a:rect r="r" b="b" t="t" l="l"/>
              <a:pathLst>
                <a:path h="4328541" w="2387473">
                  <a:moveTo>
                    <a:pt x="0" y="0"/>
                  </a:moveTo>
                  <a:lnTo>
                    <a:pt x="2387473" y="0"/>
                  </a:lnTo>
                  <a:lnTo>
                    <a:pt x="2387473" y="4328541"/>
                  </a:lnTo>
                  <a:lnTo>
                    <a:pt x="0" y="4328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6" t="0" r="-10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78659" y="1973811"/>
            <a:ext cx="3557989" cy="3246408"/>
            <a:chOff x="0" y="0"/>
            <a:chExt cx="4743985" cy="43285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43958" cy="4328541"/>
            </a:xfrm>
            <a:custGeom>
              <a:avLst/>
              <a:gdLst/>
              <a:ahLst/>
              <a:cxnLst/>
              <a:rect r="r" b="b" t="t" l="l"/>
              <a:pathLst>
                <a:path h="4328541" w="4743958">
                  <a:moveTo>
                    <a:pt x="0" y="0"/>
                  </a:moveTo>
                  <a:lnTo>
                    <a:pt x="4743958" y="0"/>
                  </a:lnTo>
                  <a:lnTo>
                    <a:pt x="4743958" y="4328541"/>
                  </a:lnTo>
                  <a:lnTo>
                    <a:pt x="0" y="4328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870" t="0" r="-387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608148" y="1973811"/>
            <a:ext cx="1508079" cy="3169689"/>
            <a:chOff x="0" y="0"/>
            <a:chExt cx="2010772" cy="42262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10791" cy="4226306"/>
            </a:xfrm>
            <a:custGeom>
              <a:avLst/>
              <a:gdLst/>
              <a:ahLst/>
              <a:cxnLst/>
              <a:rect r="r" b="b" t="t" l="l"/>
              <a:pathLst>
                <a:path h="4226306" w="2010791">
                  <a:moveTo>
                    <a:pt x="0" y="0"/>
                  </a:moveTo>
                  <a:lnTo>
                    <a:pt x="2010791" y="0"/>
                  </a:lnTo>
                  <a:lnTo>
                    <a:pt x="2010791" y="4226306"/>
                  </a:lnTo>
                  <a:lnTo>
                    <a:pt x="0" y="4226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82" t="0" r="-81" b="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875708" y="5778196"/>
            <a:ext cx="2928723" cy="3319856"/>
            <a:chOff x="0" y="0"/>
            <a:chExt cx="3904964" cy="44264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04996" cy="4426458"/>
            </a:xfrm>
            <a:custGeom>
              <a:avLst/>
              <a:gdLst/>
              <a:ahLst/>
              <a:cxnLst/>
              <a:rect r="r" b="b" t="t" l="l"/>
              <a:pathLst>
                <a:path h="4426458" w="3904996">
                  <a:moveTo>
                    <a:pt x="0" y="0"/>
                  </a:moveTo>
                  <a:lnTo>
                    <a:pt x="3904996" y="0"/>
                  </a:lnTo>
                  <a:lnTo>
                    <a:pt x="3904996" y="4426458"/>
                  </a:lnTo>
                  <a:lnTo>
                    <a:pt x="0" y="4426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54" t="0" r="-5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1872295" y="6608160"/>
            <a:ext cx="3319856" cy="1659928"/>
            <a:chOff x="0" y="0"/>
            <a:chExt cx="4426475" cy="22132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26458" cy="2213229"/>
            </a:xfrm>
            <a:custGeom>
              <a:avLst/>
              <a:gdLst/>
              <a:ahLst/>
              <a:cxnLst/>
              <a:rect r="r" b="b" t="t" l="l"/>
              <a:pathLst>
                <a:path h="2213229" w="4426458">
                  <a:moveTo>
                    <a:pt x="0" y="0"/>
                  </a:moveTo>
                  <a:lnTo>
                    <a:pt x="4426458" y="0"/>
                  </a:lnTo>
                  <a:lnTo>
                    <a:pt x="4426458" y="2213229"/>
                  </a:lnTo>
                  <a:lnTo>
                    <a:pt x="0" y="2213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698017" y="5778196"/>
            <a:ext cx="2489892" cy="3319856"/>
            <a:chOff x="0" y="0"/>
            <a:chExt cx="3319856" cy="44264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19907" cy="4426458"/>
            </a:xfrm>
            <a:custGeom>
              <a:avLst/>
              <a:gdLst/>
              <a:ahLst/>
              <a:cxnLst/>
              <a:rect r="r" b="b" t="t" l="l"/>
              <a:pathLst>
                <a:path h="4426458" w="3319907">
                  <a:moveTo>
                    <a:pt x="0" y="0"/>
                  </a:moveTo>
                  <a:lnTo>
                    <a:pt x="3319907" y="0"/>
                  </a:lnTo>
                  <a:lnTo>
                    <a:pt x="3319907" y="4426458"/>
                  </a:lnTo>
                  <a:lnTo>
                    <a:pt x="0" y="4426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1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910679" y="5778196"/>
            <a:ext cx="2272989" cy="3319856"/>
            <a:chOff x="0" y="0"/>
            <a:chExt cx="3030652" cy="44264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030601" cy="4426458"/>
            </a:xfrm>
            <a:custGeom>
              <a:avLst/>
              <a:gdLst/>
              <a:ahLst/>
              <a:cxnLst/>
              <a:rect r="r" b="b" t="t" l="l"/>
              <a:pathLst>
                <a:path h="4426458" w="3030601">
                  <a:moveTo>
                    <a:pt x="0" y="0"/>
                  </a:moveTo>
                  <a:lnTo>
                    <a:pt x="3030601" y="0"/>
                  </a:lnTo>
                  <a:lnTo>
                    <a:pt x="3030601" y="4426458"/>
                  </a:lnTo>
                  <a:lnTo>
                    <a:pt x="0" y="4426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771" t="0" r="-4773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222997" y="5702714"/>
            <a:ext cx="3169417" cy="3470820"/>
            <a:chOff x="0" y="0"/>
            <a:chExt cx="4225889" cy="46277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25925" cy="4627753"/>
            </a:xfrm>
            <a:custGeom>
              <a:avLst/>
              <a:gdLst/>
              <a:ahLst/>
              <a:cxnLst/>
              <a:rect r="r" b="b" t="t" l="l"/>
              <a:pathLst>
                <a:path h="4627753" w="4225925">
                  <a:moveTo>
                    <a:pt x="0" y="0"/>
                  </a:moveTo>
                  <a:lnTo>
                    <a:pt x="4225925" y="0"/>
                  </a:lnTo>
                  <a:lnTo>
                    <a:pt x="4225925" y="4627753"/>
                  </a:lnTo>
                  <a:lnTo>
                    <a:pt x="0" y="4627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10877" r="0" b="-10877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08623" y="641571"/>
            <a:ext cx="5059710" cy="9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Bodoni FLF Bold"/>
              </a:rPr>
              <a:t>CS23I1005-BARATH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DAF6vNMCCzA</dc:identifier>
  <dcterms:modified xsi:type="dcterms:W3CDTF">2011-08-01T06:04:30Z</dcterms:modified>
  <cp:revision>1</cp:revision>
  <dc:title>CS23I1026-GRISHMANK</dc:title>
</cp:coreProperties>
</file>